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3" r:id="rId7"/>
    <p:sldId id="265" r:id="rId8"/>
    <p:sldId id="266" r:id="rId9"/>
    <p:sldId id="261" r:id="rId10"/>
    <p:sldId id="264" r:id="rId11"/>
    <p:sldId id="259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1714494"/>
            <a:ext cx="3957638" cy="1102519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Пожарная безопасность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Скриншот 29-03-2021 2110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142990"/>
            <a:ext cx="3929090" cy="27853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Не берите в руки спички!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8"/>
            <a:ext cx="8229600" cy="3394472"/>
          </a:xfrm>
        </p:spPr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Чтобы лес, звериный дом,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пылал нигде огнём,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Чтоб не плакали букашки,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теряли гнёзда пташки,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А лишь пели песни птички,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берите в руки спички!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криншот 29-03-2021 2059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357304"/>
            <a:ext cx="3929090" cy="28143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42844" y="1071552"/>
            <a:ext cx="4572032" cy="33944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Запомните, дети,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Правила эти: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Ты о пожаре услыхал,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Скорей об этом дай сигнал!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gHQPEMFU-8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0"/>
            <a:ext cx="4214810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72"/>
            <a:ext cx="8229600" cy="4108852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Если увидишь огонь или дым,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Скорее звони, телефон — 01.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EI6KaopWsAECkq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571618"/>
            <a:ext cx="6286512" cy="313696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72"/>
            <a:ext cx="8229600" cy="4237451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Если слаб огонь, скорей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Ты водой его залей.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ello_html_5f5845c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57356" y="1571618"/>
            <a:ext cx="5429288" cy="309561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90"/>
            <a:ext cx="4114800" cy="33801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	Но не вздумай воду лить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Там где электричество,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Телевизор и утюг,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Миксер и розетку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Обходите стороной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Маленькие детки.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Bezopasnost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857238"/>
            <a:ext cx="4392560" cy="319469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62"/>
            <a:ext cx="8229600" cy="85725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Спасибо за внимание!!!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hello_html_m3ee0057f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000232" y="1428742"/>
            <a:ext cx="6768619" cy="335551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Правила поведения при пожаре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Скриншот 28-03-2021 1734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071552"/>
            <a:ext cx="3439848" cy="36999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14810" y="1714494"/>
            <a:ext cx="428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Ребята, помните о том,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Что нельзя шутить с огнём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Кто с огнём неосторожен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У того пожар возможен.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357172"/>
            <a:ext cx="4686304" cy="8572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Спички – это опасно!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571618"/>
            <a:ext cx="4229072" cy="33944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Ростом невелички - 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Маленькие спички.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Только трогать спички, 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имей привычки!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Скриншот 28-03-2021 1738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143372" cy="5143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риншот 28-03-2021 17375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36"/>
            <a:ext cx="9144000" cy="5134164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142990"/>
            <a:ext cx="3614734" cy="33944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Не играй с электроплиткою.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Спрыгнет с плитки пламя прыткое!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Скриншот 29-03-2021 2054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714362"/>
            <a:ext cx="4123810" cy="38190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72"/>
            <a:ext cx="8229600" cy="33944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 газом будь осторожен,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От газа пожар возможен!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Скриншот 29-03-2021 2053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428742"/>
            <a:ext cx="4695238" cy="333333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Выключайте электроприборы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200151"/>
            <a:ext cx="4357718" cy="33944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	Если гости к вам пришли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Или навестил вас друг,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Перед тем, как с ним играть —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забудьте выключить утюг!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stixi-dlya-detej-pravila-pozharnoj-bezopasnosti-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428742"/>
            <a:ext cx="3857652" cy="270035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Уходя тушите свет!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8"/>
            <a:ext cx="4257676" cy="33944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	Знай, любые провода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Повреждённые – беда!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Ведь они опасны слишком –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Замыкание как вспышка!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stixi-dlya-detej-pravila-pozharnoj-bezopasnosti-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3438" y="1285866"/>
            <a:ext cx="3857652" cy="321471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риншот 28-03-2021 175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000114"/>
            <a:ext cx="4686304" cy="32861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Возле дома и сарая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Разжигать огонь не смей!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Может быть беда большая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Для построек и людей.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Скриншот 28-03-2021 17433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00048"/>
            <a:ext cx="3571900" cy="415726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65</Words>
  <PresentationFormat>Экран (16:9)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Пожарная безопасность</vt:lpstr>
      <vt:lpstr>Правила поведения при пожаре</vt:lpstr>
      <vt:lpstr>Спички – это опасно!</vt:lpstr>
      <vt:lpstr>Слайд 4</vt:lpstr>
      <vt:lpstr>Слайд 5</vt:lpstr>
      <vt:lpstr>Слайд 6</vt:lpstr>
      <vt:lpstr>Выключайте электроприборы</vt:lpstr>
      <vt:lpstr>Уходя тушите свет!</vt:lpstr>
      <vt:lpstr>Слайд 9</vt:lpstr>
      <vt:lpstr>Не берите в руки спички!</vt:lpstr>
      <vt:lpstr>Слайд 11</vt:lpstr>
      <vt:lpstr>Слайд 12</vt:lpstr>
      <vt:lpstr>Слайд 13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</dc:title>
  <dc:creator>Оксана</dc:creator>
  <cp:lastModifiedBy>Asus</cp:lastModifiedBy>
  <cp:revision>20</cp:revision>
  <dcterms:created xsi:type="dcterms:W3CDTF">2021-03-28T12:27:51Z</dcterms:created>
  <dcterms:modified xsi:type="dcterms:W3CDTF">2022-04-23T12:13:47Z</dcterms:modified>
</cp:coreProperties>
</file>