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337" r:id="rId3"/>
    <p:sldId id="338" r:id="rId4"/>
    <p:sldId id="339" r:id="rId5"/>
    <p:sldId id="340" r:id="rId6"/>
    <p:sldId id="341" r:id="rId7"/>
    <p:sldId id="259" r:id="rId8"/>
    <p:sldId id="260" r:id="rId9"/>
    <p:sldId id="261" r:id="rId10"/>
    <p:sldId id="262" r:id="rId11"/>
    <p:sldId id="263" r:id="rId12"/>
    <p:sldId id="265" r:id="rId13"/>
    <p:sldId id="266" r:id="rId14"/>
    <p:sldId id="269" r:id="rId15"/>
    <p:sldId id="270" r:id="rId16"/>
    <p:sldId id="273" r:id="rId17"/>
    <p:sldId id="274" r:id="rId18"/>
    <p:sldId id="277" r:id="rId19"/>
    <p:sldId id="278" r:id="rId20"/>
    <p:sldId id="280" r:id="rId21"/>
    <p:sldId id="292" r:id="rId22"/>
    <p:sldId id="294" r:id="rId23"/>
    <p:sldId id="295" r:id="rId24"/>
    <p:sldId id="302" r:id="rId25"/>
    <p:sldId id="312" r:id="rId26"/>
    <p:sldId id="314" r:id="rId27"/>
    <p:sldId id="315" r:id="rId28"/>
    <p:sldId id="319" r:id="rId29"/>
    <p:sldId id="321" r:id="rId30"/>
    <p:sldId id="332" r:id="rId31"/>
    <p:sldId id="335" r:id="rId32"/>
    <p:sldId id="343" r:id="rId33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F2197C-BA40-443D-8A92-8EC7112F4AD7}" type="datetimeFigureOut">
              <a:rPr lang="ru-RU" smtClean="0"/>
              <a:t>сб 23.04.22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527958-37EC-4183-87FA-42D805F4DD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1106" y="4149080"/>
            <a:ext cx="7175351" cy="1793167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4400" dirty="0" smtClean="0">
                <a:solidFill>
                  <a:schemeClr val="tx2"/>
                </a:solidFill>
              </a:rPr>
              <a:t>Подготовила </a:t>
            </a:r>
            <a:r>
              <a:rPr lang="en-US" sz="4400" dirty="0" smtClean="0">
                <a:solidFill>
                  <a:schemeClr val="tx2"/>
                </a:solidFill>
              </a:rPr>
              <a:t/>
            </a:r>
            <a:br>
              <a:rPr lang="en-US" sz="4400" dirty="0" smtClean="0">
                <a:solidFill>
                  <a:schemeClr val="tx2"/>
                </a:solidFill>
              </a:rPr>
            </a:br>
            <a:r>
              <a:rPr lang="ru-RU" sz="4400" dirty="0" smtClean="0">
                <a:solidFill>
                  <a:schemeClr val="tx2"/>
                </a:solidFill>
              </a:rPr>
              <a:t>воспитатель: </a:t>
            </a:r>
            <a:br>
              <a:rPr lang="ru-RU" sz="44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Горшкова </a:t>
            </a:r>
            <a:r>
              <a:rPr lang="ru-RU" sz="2800" dirty="0" smtClean="0">
                <a:solidFill>
                  <a:schemeClr val="tx2"/>
                </a:solidFill>
              </a:rPr>
              <a:t>Т.М</a:t>
            </a:r>
            <a:r>
              <a:rPr lang="ru-RU" sz="4400" dirty="0" smtClean="0">
                <a:solidFill>
                  <a:schemeClr val="tx2"/>
                </a:solidFill>
              </a:rPr>
              <a:t>.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6" y="404664"/>
            <a:ext cx="5400600" cy="667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96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ломордый дельфин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3547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лоплечий орлан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7191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лый медведь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7380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льшой подковонос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9385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игантский слепыш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5570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лубой песец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702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альневосточный леопард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8698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йция гладкая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5299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гипетская цапля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6327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ньшень обыкновенный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5166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5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49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убр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1557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сный коршун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3790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отос орехоносный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9648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ютик саянский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48120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рвал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44973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лярная лисица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35224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чной бобр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63306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зовый пеликан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59302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верный олень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26879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ый дельфин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1372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4662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юльпан карликовый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97803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ный аист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3344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0"/>
            <a:ext cx="453650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20072" y="908720"/>
            <a:ext cx="3600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71658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78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279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402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мурский степной хорь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320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мурский тигр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4466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временник веселый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988753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Другая 5">
      <a:dk1>
        <a:srgbClr val="FF0000"/>
      </a:dk1>
      <a:lt1>
        <a:sysClr val="window" lastClr="FFFFFF"/>
      </a:lt1>
      <a:dk2>
        <a:srgbClr val="283138"/>
      </a:dk2>
      <a:lt2>
        <a:srgbClr val="FF00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</TotalTime>
  <Words>5</Words>
  <Application>Microsoft Office PowerPoint</Application>
  <PresentationFormat>Экран (4:3)</PresentationFormat>
  <Paragraphs>2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Georgia</vt:lpstr>
      <vt:lpstr>Trebuchet MS</vt:lpstr>
      <vt:lpstr>Воздушный поток</vt:lpstr>
      <vt:lpstr>Подготовила  воспитатель:  Горшкова Т.М.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KrotySOFT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компьютер</dc:creator>
  <cp:lastModifiedBy>татьяна</cp:lastModifiedBy>
  <cp:revision>11</cp:revision>
  <dcterms:created xsi:type="dcterms:W3CDTF">2021-02-05T11:49:05Z</dcterms:created>
  <dcterms:modified xsi:type="dcterms:W3CDTF">2022-04-23T19:15:56Z</dcterms:modified>
</cp:coreProperties>
</file>