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9" r:id="rId3"/>
    <p:sldId id="271" r:id="rId4"/>
    <p:sldId id="257" r:id="rId5"/>
    <p:sldId id="258" r:id="rId6"/>
    <p:sldId id="259" r:id="rId7"/>
    <p:sldId id="261" r:id="rId8"/>
    <p:sldId id="264" r:id="rId9"/>
    <p:sldId id="268" r:id="rId10"/>
    <p:sldId id="267" r:id="rId11"/>
    <p:sldId id="272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024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955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017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76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236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97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140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593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013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600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200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132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04665"/>
            <a:ext cx="7558608" cy="23762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Калининград» </a:t>
            </a:r>
            <a:r>
              <a:rPr lang="ru-RU" sz="14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ГОРОССИЙСКАЯ ФЕДЕРАЦИЯ</a:t>
            </a:r>
            <a:r>
              <a:rPr lang="ru-RU" sz="14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Комитет по образованию администрации городского округа</a:t>
            </a:r>
            <a:r>
              <a:rPr lang="ru-RU" sz="14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«Город РОДА КАЛИНИНГРАДА ЦЕНТР РАЗВИТИЯ РЕБЁНКА – ДЕТСКИЙ САД № 87</a:t>
            </a:r>
            <a:r>
              <a:rPr lang="ru-RU" sz="6000" b="1" dirty="0">
                <a:ln w="31550" cmpd="sng">
                  <a:gradFill>
                    <a:gsLst>
                      <a:gs pos="70000">
                        <a:srgbClr val="7FB3E7">
                          <a:shade val="50000"/>
                          <a:satMod val="190000"/>
                        </a:srgbClr>
                      </a:gs>
                      <a:gs pos="0">
                        <a:srgbClr val="7FB3E7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prstClr val="black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Impact" pitchFamily="34" charset="0"/>
              </a:rPr>
              <a:t/>
            </a:r>
            <a:br>
              <a:rPr lang="ru-RU" sz="6000" b="1" dirty="0">
                <a:ln w="31550" cmpd="sng">
                  <a:gradFill>
                    <a:gsLst>
                      <a:gs pos="70000">
                        <a:srgbClr val="7FB3E7">
                          <a:shade val="50000"/>
                          <a:satMod val="190000"/>
                        </a:srgbClr>
                      </a:gs>
                      <a:gs pos="0">
                        <a:srgbClr val="7FB3E7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prstClr val="black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Impact" pitchFamily="34" charset="0"/>
              </a:rPr>
            </a:br>
            <a:r>
              <a:rPr lang="ru-RU" sz="6000" b="1" dirty="0" smtClean="0">
                <a:ln w="31550" cmpd="sng">
                  <a:gradFill>
                    <a:gsLst>
                      <a:gs pos="70000">
                        <a:srgbClr val="7FB3E7">
                          <a:shade val="50000"/>
                          <a:satMod val="190000"/>
                        </a:srgbClr>
                      </a:gs>
                      <a:gs pos="0">
                        <a:srgbClr val="7FB3E7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prstClr val="black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Impact" pitchFamily="34" charset="0"/>
              </a:rPr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76872"/>
            <a:ext cx="6400800" cy="2016224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chemeClr val="tx1"/>
                </a:solidFill>
              </a:rPr>
              <a:t>Мини-проект</a:t>
            </a:r>
          </a:p>
          <a:p>
            <a:pPr algn="ctr"/>
            <a:r>
              <a:rPr lang="ru-RU" sz="4400" b="1" i="1" dirty="0" smtClean="0">
                <a:solidFill>
                  <a:schemeClr val="tx1"/>
                </a:solidFill>
              </a:rPr>
              <a:t>«Огород на окошке»</a:t>
            </a:r>
            <a:endParaRPr lang="ru-RU" sz="4400" b="1" i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64088" y="5269850"/>
            <a:ext cx="34563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Группа «Озорные бабочки»</a:t>
            </a:r>
          </a:p>
          <a:p>
            <a:r>
              <a:rPr lang="ru-RU" sz="2000" dirty="0" smtClean="0"/>
              <a:t>Разработала Юсупова В.М.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0335242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332656"/>
            <a:ext cx="7992888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/>
            <a:r>
              <a:rPr lang="ru-RU" sz="2800" b="1" i="1" dirty="0">
                <a:latin typeface="Times New Roman"/>
              </a:rPr>
              <a:t>Результаты нашей работы</a:t>
            </a:r>
            <a:r>
              <a:rPr lang="ru-RU" sz="2800" b="1" i="1" dirty="0" smtClean="0">
                <a:latin typeface="Times New Roman"/>
              </a:rPr>
              <a:t>:</a:t>
            </a:r>
          </a:p>
          <a:p>
            <a:pPr marL="285750" marR="0" indent="-285750">
              <a:buFontTx/>
              <a:buChar char="-"/>
            </a:pPr>
            <a:r>
              <a:rPr lang="ru-RU" b="1" i="1" dirty="0" smtClean="0">
                <a:latin typeface="Times New Roman"/>
              </a:rPr>
              <a:t>дети </a:t>
            </a:r>
            <a:r>
              <a:rPr lang="ru-RU" b="1" i="1" dirty="0">
                <a:latin typeface="Times New Roman"/>
              </a:rPr>
              <a:t>научились сажать лук </a:t>
            </a:r>
            <a:r>
              <a:rPr lang="ru-RU" b="1" i="1" dirty="0" smtClean="0">
                <a:latin typeface="Times New Roman"/>
              </a:rPr>
              <a:t>, чеснок, томаты, огурцы, фасоль ,укроп, салат , </a:t>
            </a:r>
            <a:r>
              <a:rPr lang="ru-RU" b="1" i="1" dirty="0" err="1" smtClean="0">
                <a:latin typeface="Times New Roman"/>
              </a:rPr>
              <a:t>базелик</a:t>
            </a:r>
            <a:r>
              <a:rPr lang="ru-RU" b="1" i="1" dirty="0" smtClean="0">
                <a:latin typeface="Times New Roman"/>
              </a:rPr>
              <a:t> и </a:t>
            </a:r>
            <a:r>
              <a:rPr lang="ru-RU" b="1" i="1" dirty="0">
                <a:latin typeface="Times New Roman"/>
              </a:rPr>
              <a:t>ухаживать за </a:t>
            </a:r>
            <a:r>
              <a:rPr lang="ru-RU" b="1" i="1" dirty="0" smtClean="0">
                <a:latin typeface="Times New Roman"/>
              </a:rPr>
              <a:t>ними.</a:t>
            </a:r>
          </a:p>
          <a:p>
            <a:pPr marL="285750" marR="0" indent="-285750">
              <a:buFontTx/>
              <a:buChar char="-"/>
            </a:pPr>
            <a:r>
              <a:rPr lang="ru-RU" b="1" i="1" dirty="0" smtClean="0">
                <a:latin typeface="Times New Roman"/>
              </a:rPr>
              <a:t>- </a:t>
            </a:r>
            <a:r>
              <a:rPr lang="ru-RU" b="1" i="1" dirty="0">
                <a:latin typeface="Times New Roman"/>
              </a:rPr>
              <a:t>узнали о пользе </a:t>
            </a:r>
            <a:r>
              <a:rPr lang="ru-RU" b="1" i="1" dirty="0" smtClean="0">
                <a:latin typeface="Times New Roman"/>
              </a:rPr>
              <a:t>овощных культур</a:t>
            </a:r>
          </a:p>
          <a:p>
            <a:pPr marL="285750" marR="0" indent="-285750">
              <a:buFontTx/>
              <a:buChar char="-"/>
            </a:pPr>
            <a:r>
              <a:rPr lang="ru-RU" b="1" i="1" dirty="0" smtClean="0">
                <a:latin typeface="Times New Roman"/>
              </a:rPr>
              <a:t>- </a:t>
            </a:r>
            <a:r>
              <a:rPr lang="ru-RU" b="1" i="1" dirty="0">
                <a:latin typeface="Times New Roman"/>
              </a:rPr>
              <a:t>познакомились с историей </a:t>
            </a:r>
            <a:r>
              <a:rPr lang="ru-RU" b="1" i="1" dirty="0" smtClean="0">
                <a:latin typeface="Times New Roman"/>
              </a:rPr>
              <a:t>растений, </a:t>
            </a:r>
            <a:r>
              <a:rPr lang="ru-RU" b="1" i="1" dirty="0">
                <a:latin typeface="Times New Roman"/>
              </a:rPr>
              <a:t>с художественной литературой об овощах, запомнили поговорки, стихи и пословицы</a:t>
            </a:r>
            <a:r>
              <a:rPr lang="ru-RU" b="1" i="1" dirty="0" smtClean="0">
                <a:latin typeface="Times New Roman"/>
              </a:rPr>
              <a:t>.</a:t>
            </a:r>
          </a:p>
          <a:p>
            <a:pPr marL="285750" marR="0" indent="-285750">
              <a:buFontTx/>
              <a:buChar char="-"/>
            </a:pPr>
            <a:r>
              <a:rPr lang="ru-RU" b="1" i="1" dirty="0" smtClean="0">
                <a:latin typeface="Times New Roman"/>
              </a:rPr>
              <a:t>- </a:t>
            </a:r>
            <a:r>
              <a:rPr lang="ru-RU" b="1" i="1" dirty="0">
                <a:latin typeface="Times New Roman"/>
              </a:rPr>
              <a:t>у детей сформировались знания и представления о росте </a:t>
            </a:r>
            <a:r>
              <a:rPr lang="ru-RU" b="1" i="1" dirty="0" smtClean="0">
                <a:latin typeface="Times New Roman"/>
              </a:rPr>
              <a:t>овощных культур в </a:t>
            </a:r>
            <a:r>
              <a:rPr lang="ru-RU" b="1" i="1" dirty="0">
                <a:latin typeface="Times New Roman"/>
              </a:rPr>
              <a:t>комнатных условиях</a:t>
            </a:r>
            <a:r>
              <a:rPr lang="ru-RU" b="1" i="1" dirty="0" smtClean="0">
                <a:latin typeface="Times New Roman"/>
              </a:rPr>
              <a:t>.</a:t>
            </a:r>
          </a:p>
          <a:p>
            <a:pPr marL="285750" marR="0" indent="-285750">
              <a:buFontTx/>
              <a:buChar char="-"/>
            </a:pPr>
            <a:r>
              <a:rPr lang="ru-RU" b="1" i="1" dirty="0" smtClean="0">
                <a:latin typeface="Times New Roman"/>
              </a:rPr>
              <a:t>- </a:t>
            </a:r>
            <a:r>
              <a:rPr lang="ru-RU" b="1" i="1" dirty="0">
                <a:latin typeface="Times New Roman"/>
              </a:rPr>
              <a:t>развился познавательный интерес к объектам природы ближайшего </a:t>
            </a:r>
            <a:r>
              <a:rPr lang="ru-RU" b="1" i="1" dirty="0" smtClean="0">
                <a:latin typeface="Times New Roman"/>
              </a:rPr>
              <a:t>окружения.</a:t>
            </a:r>
            <a:endParaRPr lang="ru-RU" sz="1600" dirty="0">
              <a:latin typeface="Times New Roman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3369042"/>
            <a:ext cx="4533448" cy="2941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36314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5689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Теперь мы знаем, что: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Что любому растению, нужны: свет, тепло, воздух, вода.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Чтобы вырастить любое растение, нужно трудиться: посадить семена, рыхлить землю, поливать растения.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Овощные культуры  помогают людям не болеть, в них много витаминов.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527" y="2420888"/>
            <a:ext cx="4824969" cy="3623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29367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028343"/>
            <a:ext cx="576064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6600" dirty="0" smtClean="0"/>
          </a:p>
          <a:p>
            <a:pPr algn="ctr"/>
            <a:r>
              <a:rPr lang="ru-RU" sz="6600" dirty="0" smtClean="0"/>
              <a:t>СПАСИБО ЗА ВНИМАНИЕ!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2687720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9" y="980728"/>
            <a:ext cx="820891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    Огород на окне в детском саду способствует развитию любознательности и наблюдательности у детей, это помогает лучше познать растительную жизнь. </a:t>
            </a:r>
          </a:p>
          <a:p>
            <a:r>
              <a:rPr lang="ru-RU" sz="2800" i="1" dirty="0"/>
              <a:t> </a:t>
            </a:r>
            <a:r>
              <a:rPr lang="ru-RU" sz="2800" i="1" dirty="0" smtClean="0"/>
              <a:t>    Он способен расширить представления детей о растениях, как живых организмах; об условиях, необходимых для роста и развития; развивать </a:t>
            </a:r>
          </a:p>
          <a:p>
            <a:r>
              <a:rPr lang="ru-RU" sz="2800" i="1" dirty="0" smtClean="0"/>
              <a:t>эстетическое чувство, умение радоваться красоте выращиваемых растений и результатом своего труда.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2880661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404664"/>
            <a:ext cx="885698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111111"/>
                </a:solidFill>
                <a:latin typeface="Arial"/>
              </a:rPr>
              <a:t>Актуальность</a:t>
            </a:r>
            <a:r>
              <a:rPr lang="ru-RU" dirty="0">
                <a:solidFill>
                  <a:srgbClr val="111111"/>
                </a:solidFill>
                <a:latin typeface="Arial"/>
              </a:rPr>
              <a:t> </a:t>
            </a:r>
            <a:r>
              <a:rPr lang="ru-RU" b="1" dirty="0">
                <a:solidFill>
                  <a:srgbClr val="111111"/>
                </a:solidFill>
                <a:latin typeface="Arial"/>
              </a:rPr>
              <a:t>проекта</a:t>
            </a:r>
            <a:endParaRPr lang="ru-RU" dirty="0">
              <a:solidFill>
                <a:srgbClr val="111111"/>
              </a:solidFill>
              <a:latin typeface="Arial"/>
            </a:endParaRPr>
          </a:p>
          <a:p>
            <a:r>
              <a:rPr lang="ru-RU" dirty="0">
                <a:solidFill>
                  <a:srgbClr val="111111"/>
                </a:solidFill>
                <a:latin typeface="Arial"/>
              </a:rPr>
              <a:t>Ребенок является первооткрывателем всего того, что его окружает. Он может усвоить все прочно и надолго, если ему расскажут, покажут и если он попробует сам сделать. Дети  дошкольного возраста в недостаточной степени имеют представления о растениях, о том, где они растут, о необходимых условиях их роста, их интерес к познавательно-исследовательской деятельности недостаточно развит.</a:t>
            </a:r>
          </a:p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3" y="2564904"/>
            <a:ext cx="885698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111111"/>
                </a:solidFill>
                <a:latin typeface="Arial"/>
              </a:rPr>
              <a:t>Цель </a:t>
            </a:r>
            <a:r>
              <a:rPr lang="ru-RU" b="1" dirty="0">
                <a:solidFill>
                  <a:srgbClr val="111111"/>
                </a:solidFill>
                <a:latin typeface="Arial"/>
              </a:rPr>
              <a:t>проекта</a:t>
            </a:r>
            <a:endParaRPr lang="ru-RU" dirty="0">
              <a:solidFill>
                <a:srgbClr val="111111"/>
              </a:solidFill>
              <a:latin typeface="Arial"/>
            </a:endParaRPr>
          </a:p>
          <a:p>
            <a:r>
              <a:rPr lang="ru-RU" b="1" dirty="0">
                <a:solidFill>
                  <a:srgbClr val="111111"/>
                </a:solidFill>
                <a:latin typeface="Arial"/>
              </a:rPr>
              <a:t>Формирование экологической культуры у детей и родителей</a:t>
            </a:r>
            <a:r>
              <a:rPr lang="ru-RU" dirty="0">
                <a:solidFill>
                  <a:srgbClr val="111111"/>
                </a:solidFill>
                <a:latin typeface="Arial"/>
              </a:rPr>
              <a:t>, создание условий для познавательного развития детей через </a:t>
            </a:r>
            <a:r>
              <a:rPr lang="ru-RU" b="1" dirty="0">
                <a:solidFill>
                  <a:srgbClr val="111111"/>
                </a:solidFill>
                <a:latin typeface="Arial"/>
              </a:rPr>
              <a:t>проектно</a:t>
            </a:r>
            <a:r>
              <a:rPr lang="ru-RU" dirty="0">
                <a:solidFill>
                  <a:srgbClr val="111111"/>
                </a:solidFill>
                <a:latin typeface="Arial"/>
              </a:rPr>
              <a:t> – исследовательскую деятельность и организацию художественно-продуктивной творческой деятельности.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82880" y="3947160"/>
            <a:ext cx="8884920" cy="2680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111111"/>
                </a:solidFill>
                <a:latin typeface="Arial"/>
              </a:rPr>
              <a:t>Задачи </a:t>
            </a:r>
            <a:r>
              <a:rPr lang="ru-RU" b="1" dirty="0">
                <a:solidFill>
                  <a:srgbClr val="111111"/>
                </a:solidFill>
                <a:latin typeface="Arial"/>
              </a:rPr>
              <a:t>проекта</a:t>
            </a:r>
            <a:endParaRPr lang="ru-RU" dirty="0">
              <a:solidFill>
                <a:srgbClr val="111111"/>
              </a:solidFill>
              <a:latin typeface="Arial"/>
            </a:endParaRPr>
          </a:p>
          <a:p>
            <a:r>
              <a:rPr lang="ru-RU" dirty="0">
                <a:solidFill>
                  <a:srgbClr val="111111"/>
                </a:solidFill>
                <a:latin typeface="Arial"/>
              </a:rPr>
              <a:t>• </a:t>
            </a:r>
            <a:r>
              <a:rPr lang="ru-RU" b="1" dirty="0">
                <a:solidFill>
                  <a:srgbClr val="111111"/>
                </a:solidFill>
                <a:latin typeface="Arial"/>
              </a:rPr>
              <a:t>Формировать</a:t>
            </a:r>
            <a:r>
              <a:rPr lang="ru-RU" dirty="0">
                <a:solidFill>
                  <a:srgbClr val="111111"/>
                </a:solidFill>
                <a:latin typeface="Arial"/>
              </a:rPr>
              <a:t> у детей знания о росте и потребности растений </a:t>
            </a:r>
            <a:r>
              <a:rPr lang="ru-RU" i="1" dirty="0">
                <a:solidFill>
                  <a:srgbClr val="111111"/>
                </a:solidFill>
                <a:latin typeface="Arial"/>
              </a:rPr>
              <a:t>(тепло, влага, свет)</a:t>
            </a:r>
            <a:r>
              <a:rPr lang="ru-RU" dirty="0">
                <a:solidFill>
                  <a:srgbClr val="111111"/>
                </a:solidFill>
                <a:latin typeface="Arial"/>
              </a:rPr>
              <a:t>.</a:t>
            </a:r>
          </a:p>
          <a:p>
            <a:r>
              <a:rPr lang="ru-RU" dirty="0">
                <a:solidFill>
                  <a:srgbClr val="111111"/>
                </a:solidFill>
                <a:latin typeface="Arial"/>
              </a:rPr>
              <a:t>• </a:t>
            </a:r>
            <a:r>
              <a:rPr lang="ru-RU" b="1" dirty="0">
                <a:solidFill>
                  <a:srgbClr val="111111"/>
                </a:solidFill>
                <a:latin typeface="Arial"/>
              </a:rPr>
              <a:t>Формировать умения наблюдать</a:t>
            </a:r>
            <a:r>
              <a:rPr lang="ru-RU" dirty="0">
                <a:solidFill>
                  <a:srgbClr val="111111"/>
                </a:solidFill>
                <a:latin typeface="Arial"/>
              </a:rPr>
              <a:t>, ухаживать за </a:t>
            </a:r>
            <a:r>
              <a:rPr lang="ru-RU" b="1" dirty="0">
                <a:solidFill>
                  <a:srgbClr val="111111"/>
                </a:solidFill>
                <a:latin typeface="Arial"/>
              </a:rPr>
              <a:t>огородными культурами</a:t>
            </a:r>
            <a:r>
              <a:rPr lang="ru-RU" dirty="0">
                <a:solidFill>
                  <a:srgbClr val="111111"/>
                </a:solidFill>
                <a:latin typeface="Arial"/>
              </a:rPr>
              <a:t>. Развивать любознательность, интерес к исследовательской деятельности, экспериментированию.</a:t>
            </a:r>
          </a:p>
          <a:p>
            <a:r>
              <a:rPr lang="ru-RU" dirty="0">
                <a:solidFill>
                  <a:srgbClr val="111111"/>
                </a:solidFill>
                <a:latin typeface="Arial"/>
              </a:rPr>
              <a:t>• Воспитывать бережное и заботливое отношение к растениям.</a:t>
            </a:r>
          </a:p>
          <a:p>
            <a:r>
              <a:rPr lang="ru-RU" dirty="0">
                <a:solidFill>
                  <a:srgbClr val="111111"/>
                </a:solidFill>
                <a:latin typeface="Arial"/>
              </a:rPr>
              <a:t>• </a:t>
            </a:r>
            <a:r>
              <a:rPr lang="ru-RU" b="1" dirty="0">
                <a:solidFill>
                  <a:srgbClr val="111111"/>
                </a:solidFill>
                <a:latin typeface="Arial"/>
              </a:rPr>
              <a:t>Формировать</a:t>
            </a:r>
            <a:r>
              <a:rPr lang="ru-RU" dirty="0">
                <a:solidFill>
                  <a:srgbClr val="111111"/>
                </a:solidFill>
                <a:latin typeface="Arial"/>
              </a:rPr>
              <a:t> партнерские взаимоотношения между педагогом, детьми и </a:t>
            </a:r>
            <a:r>
              <a:rPr lang="ru-RU" dirty="0" smtClean="0">
                <a:solidFill>
                  <a:srgbClr val="111111"/>
                </a:solidFill>
                <a:latin typeface="Arial"/>
              </a:rPr>
              <a:t>родителями</a:t>
            </a:r>
            <a:r>
              <a:rPr lang="ru-RU" dirty="0">
                <a:solidFill>
                  <a:srgbClr val="111111"/>
                </a:solidFill>
                <a:latin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08360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3" y="5229200"/>
            <a:ext cx="4104456" cy="936104"/>
          </a:xfrm>
        </p:spPr>
        <p:txBody>
          <a:bodyPr/>
          <a:lstStyle/>
          <a:p>
            <a:pPr marL="0" indent="0" algn="ctr">
              <a:buNone/>
            </a:pP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568952" cy="1008112"/>
          </a:xfrm>
        </p:spPr>
        <p:txBody>
          <a:bodyPr/>
          <a:lstStyle/>
          <a:p>
            <a:pPr marL="45720" indent="0">
              <a:buNone/>
            </a:pPr>
            <a:r>
              <a:rPr lang="ru-RU" sz="4400" dirty="0">
                <a:solidFill>
                  <a:prstClr val="black"/>
                </a:solidFill>
                <a:latin typeface="Liberation Sans"/>
              </a:rPr>
              <a:t>Создание мини огорода на окне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96136" y="1268761"/>
            <a:ext cx="28803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prstClr val="black"/>
                </a:solidFill>
                <a:latin typeface="Liberation Sans"/>
              </a:rPr>
              <a:t>Общение с природой происходит у нас не только на участке, но и в группе.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40152" y="2969865"/>
            <a:ext cx="27363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В группе мы проводим частые беседы о растениях, их свойствах и применении.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160435"/>
            <a:ext cx="3528392" cy="264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1856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4869160"/>
            <a:ext cx="3960439" cy="646008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sz="3100" dirty="0"/>
              <a:t>Участвовать хотят все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731520"/>
            <a:ext cx="6356176" cy="825272"/>
          </a:xfrm>
        </p:spPr>
        <p:txBody>
          <a:bodyPr>
            <a:normAutofit/>
          </a:bodyPr>
          <a:lstStyle/>
          <a:p>
            <a:pPr marL="45720" marR="0" indent="0" algn="ctr">
              <a:buNone/>
            </a:pPr>
            <a:r>
              <a:rPr lang="ru-RU" sz="2400" b="1" i="1" dirty="0">
                <a:solidFill>
                  <a:schemeClr val="tx1"/>
                </a:solidFill>
                <a:latin typeface="Times New Roman"/>
              </a:rPr>
              <a:t>ПОДГОТАВЛИВАЕМ ГРУНТ ДЛЯ НАШИХ ПОСАДОК</a:t>
            </a:r>
            <a:endParaRPr lang="ru-RU" sz="2400" dirty="0">
              <a:solidFill>
                <a:schemeClr val="tx1"/>
              </a:solidFill>
              <a:latin typeface="Times New Roman"/>
            </a:endParaRP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480" y="2060848"/>
            <a:ext cx="3457174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0363" y="2929210"/>
            <a:ext cx="2660029" cy="3547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1082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9" y="5013176"/>
            <a:ext cx="4183904" cy="13681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/>
              <a:t>Посадка семян томатов </a:t>
            </a:r>
            <a:r>
              <a:rPr lang="ru-RU" sz="2400" dirty="0" smtClean="0"/>
              <a:t>, календулы, укропа, капусту.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404664"/>
            <a:ext cx="6212160" cy="864096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400" b="1" i="1" dirty="0" smtClean="0"/>
              <a:t>Сажаем семена</a:t>
            </a:r>
            <a:endParaRPr lang="ru-RU" sz="4400" b="1" i="1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1916832"/>
            <a:ext cx="2880320" cy="216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172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9" y="476672"/>
            <a:ext cx="734481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000" dirty="0">
                <a:latin typeface="Times New Roman"/>
                <a:ea typeface="Calibri"/>
                <a:cs typeface="Calibri"/>
              </a:rPr>
              <a:t>А </a:t>
            </a:r>
            <a:r>
              <a:rPr lang="ru-RU" sz="4000" dirty="0" smtClean="0">
                <a:latin typeface="Times New Roman"/>
                <a:ea typeface="Calibri"/>
                <a:cs typeface="Calibri"/>
              </a:rPr>
              <a:t>фасоль </a:t>
            </a:r>
            <a:r>
              <a:rPr lang="ru-RU" sz="4000" dirty="0">
                <a:latin typeface="Times New Roman"/>
                <a:ea typeface="Calibri"/>
                <a:cs typeface="Calibri"/>
              </a:rPr>
              <a:t>как </a:t>
            </a:r>
            <a:r>
              <a:rPr lang="ru-RU" sz="4000" dirty="0" smtClean="0">
                <a:latin typeface="Times New Roman"/>
                <a:ea typeface="Calibri"/>
                <a:cs typeface="Calibri"/>
              </a:rPr>
              <a:t>распухла </a:t>
            </a:r>
            <a:r>
              <a:rPr lang="ru-RU" sz="4000" dirty="0">
                <a:latin typeface="Times New Roman"/>
                <a:ea typeface="Calibri"/>
                <a:cs typeface="Calibri"/>
              </a:rPr>
              <a:t>!</a:t>
            </a:r>
            <a:endParaRPr lang="ru-RU" sz="4000" dirty="0">
              <a:effectLst/>
              <a:latin typeface="Calibri"/>
              <a:ea typeface="Calibri"/>
              <a:cs typeface="Calibri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1114" y="2348880"/>
            <a:ext cx="2688958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67800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404664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/>
              <a:t>Такую </a:t>
            </a:r>
            <a:r>
              <a:rPr lang="ru-RU" sz="3200" b="1" i="1" dirty="0" err="1" smtClean="0"/>
              <a:t>капустку</a:t>
            </a:r>
            <a:r>
              <a:rPr lang="ru-RU" sz="3200" b="1" i="1" dirty="0" smtClean="0"/>
              <a:t> мы вырастили</a:t>
            </a:r>
            <a:r>
              <a:rPr lang="ru-RU" sz="2400" b="1" i="1" dirty="0" smtClean="0"/>
              <a:t>!</a:t>
            </a:r>
            <a:endParaRPr lang="ru-RU" sz="2400" b="1" i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1916832"/>
            <a:ext cx="4794322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3787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14912" y="332656"/>
            <a:ext cx="66398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Огород наш огород! Всё на нём, всегда растёт!</a:t>
            </a:r>
          </a:p>
          <a:p>
            <a:pPr algn="ctr"/>
            <a:r>
              <a:rPr lang="ru-RU" b="1" i="1" dirty="0" smtClean="0"/>
              <a:t>Если руки не ленивы, если мы трудолюбивы…</a:t>
            </a:r>
          </a:p>
          <a:p>
            <a:pPr algn="ctr"/>
            <a:r>
              <a:rPr lang="ru-RU" b="1" i="1" dirty="0" smtClean="0"/>
              <a:t>Проявить должны заботу, видно по труду работу.</a:t>
            </a:r>
          </a:p>
          <a:p>
            <a:pPr algn="ctr"/>
            <a:r>
              <a:rPr lang="ru-RU" b="1" i="1" dirty="0" smtClean="0"/>
              <a:t>И тогда наш огород, расцветёт и оживёт!</a:t>
            </a:r>
            <a:endParaRPr lang="ru-RU" b="1" i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2780929"/>
            <a:ext cx="3096344" cy="2329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00847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</TotalTime>
  <Words>312</Words>
  <Application>Microsoft Office PowerPoint</Application>
  <PresentationFormat>Экран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Калининград»  МУНИЦИПАЛЬНОЕ АВТОНОМНОЕ ДОШКОЛЬНОЕ ОБРАЗОВАТЕЛЬНОЕ УЧРЕЖДЕНИЕ ГОРОССИЙСКАЯ ФЕДЕРАЦИЯ Комитет по образованию администрации городского округа  «Город РОДА КАЛИНИНГРАДА ЦЕНТР РАЗВИТИЯ РЕБЁНКА – ДЕТСКИЙ САД № 87  </vt:lpstr>
      <vt:lpstr>Презентация PowerPoint</vt:lpstr>
      <vt:lpstr>Презентация PowerPoint</vt:lpstr>
      <vt:lpstr>Презентация PowerPoint</vt:lpstr>
      <vt:lpstr> Участвовать хотят все</vt:lpstr>
      <vt:lpstr>Посадка семян томатов , календулы, укропа, капусту.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Калининград»  МУНИЦИПАЛЬНОЕ АВТОНОМНОЕ ДОШКОЛЬНОЕ ОБРАЗОВАТЕЛЬНОЕ УЧРЕЖДЕНИЕ ГОРОССИЙСКАЯ ФЕДЕРАЦИЯ Комитет по образованию администрации городского округа  «Город РОДА КАЛИНИНГРАДА ЦЕНТР РАЗВИТИЯ РЕБЁНКА – ДЕТСКИЙ САД № 87  </dc:title>
  <dc:creator>Maximus</dc:creator>
  <cp:lastModifiedBy>Maximus</cp:lastModifiedBy>
  <cp:revision>25</cp:revision>
  <dcterms:created xsi:type="dcterms:W3CDTF">2019-09-08T18:43:28Z</dcterms:created>
  <dcterms:modified xsi:type="dcterms:W3CDTF">2022-04-23T19:27:21Z</dcterms:modified>
</cp:coreProperties>
</file>