
<file path=[Content_Types].xml><?xml version="1.0" encoding="utf-8"?>
<Types xmlns="http://schemas.openxmlformats.org/package/2006/content-types"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3" r:id="rId3"/>
    <p:sldId id="261" r:id="rId4"/>
    <p:sldId id="262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93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3;&#1072;&#1089;&#1090;&#1103;\Desktop\&#1047;&#1072;&#1085;&#1103;&#1090;&#1080;&#1077;\&#1080;&#1075;&#1088;&#1072;.mp3" TargetMode="External"/><Relationship Id="rId6" Type="http://schemas.openxmlformats.org/officeDocument/2006/relationships/image" Target="../media/image7.gif"/><Relationship Id="rId5" Type="http://schemas.openxmlformats.org/officeDocument/2006/relationships/image" Target="../media/image6.jpe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3;&#1072;&#1089;&#1090;&#1103;\Desktop\&#1047;&#1072;&#1085;&#1103;&#1090;&#1080;&#1077;\detskie_pesni_pro_druzbu_masa_i_medved_x_minusorg_(mp3pirat.ru).mp3" TargetMode="External"/><Relationship Id="rId6" Type="http://schemas.openxmlformats.org/officeDocument/2006/relationships/image" Target="../media/image14.jpeg"/><Relationship Id="rId5" Type="http://schemas.openxmlformats.org/officeDocument/2006/relationships/image" Target="../media/image13.gif"/><Relationship Id="rId10" Type="http://schemas.openxmlformats.org/officeDocument/2006/relationships/image" Target="../media/image18.pn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4.xml.rels><?xml version="1.0" encoding="UTF-8" standalone="yes" ?><Relationships xmlns="http://schemas.openxmlformats.org/package/2006/relationships"><Relationship Id="rId3" Target="../media/image20.gif" Type="http://schemas.openxmlformats.org/officeDocument/2006/relationships/image"/><Relationship Id="rId2" Target="../media/image1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1" name="Picture 7" descr="https://thumbs.dreamstime.com/b/%D0%BE%D0%B1%D1%80%D1%83%D1%87-hula-%D0%BC%D0%B8-%D0%BE%D0%B3%D0%BE-%D1%88%D0%B0%D1%80%D0%B6%D0%B0-%D0%B5%D0%B2%D1%83%D1%88%D0%BA%D0%B8-%D0%B2%D0%B5%D1%80%D1%82%D1%8F%D1%81%D1%8C-558434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2492896"/>
            <a:ext cx="1700749" cy="2088232"/>
          </a:xfrm>
          <a:prstGeom prst="rect">
            <a:avLst/>
          </a:prstGeom>
          <a:noFill/>
        </p:spPr>
      </p:pic>
      <p:pic>
        <p:nvPicPr>
          <p:cNvPr id="16389" name="Picture 5" descr="https://pohudete.ru/wp-content/uploads/2018/10/plastikovye-obruch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2492896"/>
            <a:ext cx="3060339" cy="20402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6" name="Picture 2" descr="https://catherineasquithgallery.com/uploads/posts/2021-02/1613679049_15-p-fon-dlya-prezentatsii-risovanie-v-detskom-1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6" y="0"/>
            <a:ext cx="9137144" cy="6858000"/>
          </a:xfrm>
          <a:prstGeom prst="rect">
            <a:avLst/>
          </a:prstGeom>
          <a:noFill/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275856" y="1286454"/>
            <a:ext cx="504056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strike="noStrike" normalizeH="0" baseline="0" dirty="0" smtClean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Comic Sans MS" pitchFamily="66" charset="0"/>
                <a:ea typeface="Calibri" pitchFamily="34" charset="0"/>
                <a:cs typeface="Times New Roman" pitchFamily="18" charset="0"/>
              </a:rPr>
              <a:t>"Разноцветные обручи"</a:t>
            </a:r>
            <a:endParaRPr kumimoji="0" lang="ru-RU" sz="4400" b="1" i="0" strike="noStrike" normalizeH="0" baseline="0" dirty="0" smtClean="0">
              <a:ln w="1905"/>
              <a:solidFill>
                <a:srgbClr val="FF006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55000" endA="300" endPos="45500" dir="5400000" sy="-100000" algn="bl" rotWithShape="0"/>
              </a:effectLst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0" name="Picture 6" descr="https://jugglingstore.ru/3939-thickbox_default/obruch-perfect-manipulation-hoop-55-sm-dlya-tryukov-s-izolyacie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87616" y="0"/>
            <a:ext cx="3456384" cy="345638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39552" y="260648"/>
            <a:ext cx="5832648" cy="83099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pPr algn="ctr"/>
            <a:r>
              <a:rPr lang="ru-RU" sz="4800" b="1" dirty="0" smtClean="0">
                <a:ln w="1905"/>
                <a:solidFill>
                  <a:srgbClr val="FF0066"/>
                </a:solidFill>
                <a:effectLst>
                  <a:glow rad="101600">
                    <a:srgbClr val="FFFF00">
                      <a:alpha val="60000"/>
                    </a:srgb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50" endPos="85000" dir="5400000" sy="-100000" algn="bl" rotWithShape="0"/>
                </a:effectLst>
                <a:latin typeface="Comic Sans MS" pitchFamily="66" charset="0"/>
              </a:rPr>
              <a:t>Игры с обручем </a:t>
            </a:r>
            <a:endParaRPr lang="ru-RU" sz="4800" b="1" dirty="0">
              <a:ln w="1905"/>
              <a:solidFill>
                <a:srgbClr val="FF0066"/>
              </a:solidFill>
              <a:effectLst>
                <a:glow rad="101600">
                  <a:srgbClr val="FFFF00">
                    <a:alpha val="60000"/>
                  </a:srgbClr>
                </a:glow>
                <a:innerShdw blurRad="69850" dist="43180" dir="5400000">
                  <a:srgbClr val="000000">
                    <a:alpha val="65000"/>
                  </a:srgbClr>
                </a:innerShdw>
                <a:reflection blurRad="6350" stA="55000" endA="50" endPos="85000" dir="5400000" sy="-100000" algn="bl" rotWithShape="0"/>
              </a:effectLst>
              <a:latin typeface="Comic Sans MS" pitchFamily="66" charset="0"/>
            </a:endParaRPr>
          </a:p>
        </p:txBody>
      </p:sp>
      <p:pic>
        <p:nvPicPr>
          <p:cNvPr id="21512" name="Picture 8" descr="https://xn--d1ameqo2a7c.xn--p1ai/upload/iblock/966/966e61b471bfa8ee02bc37e9848f47e1.png"/>
          <p:cNvPicPr>
            <a:picLocks noChangeAspect="1" noChangeArrowheads="1"/>
          </p:cNvPicPr>
          <p:nvPr/>
        </p:nvPicPr>
        <p:blipFill>
          <a:blip r:embed="rId4" cstate="print"/>
          <a:srcRect l="8647" t="16142" r="6609" b="21598"/>
          <a:stretch>
            <a:fillRect/>
          </a:stretch>
        </p:blipFill>
        <p:spPr bwMode="auto">
          <a:xfrm>
            <a:off x="107504" y="4913784"/>
            <a:ext cx="3528392" cy="1944216"/>
          </a:xfrm>
          <a:prstGeom prst="rect">
            <a:avLst/>
          </a:prstGeom>
          <a:noFill/>
        </p:spPr>
      </p:pic>
      <p:pic>
        <p:nvPicPr>
          <p:cNvPr id="21514" name="Picture 10" descr="https://alcap.ru/upload/iblock/b82/b82ecbdf616e6c5739493fbab921635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4869160"/>
            <a:ext cx="4503106" cy="1728192"/>
          </a:xfrm>
          <a:prstGeom prst="rect">
            <a:avLst/>
          </a:prstGeom>
          <a:noFill/>
        </p:spPr>
      </p:pic>
      <p:pic>
        <p:nvPicPr>
          <p:cNvPr id="9" name="Рисунок 8" descr="AJ3x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2060848"/>
            <a:ext cx="3036013" cy="2808312"/>
          </a:xfrm>
          <a:prstGeom prst="rect">
            <a:avLst/>
          </a:prstGeom>
        </p:spPr>
      </p:pic>
      <p:pic>
        <p:nvPicPr>
          <p:cNvPr id="21520" name="Picture 16" descr="https://image.freepik.com/vector-gratis/ninos-saltando-aros_70706-8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99792" y="1916832"/>
            <a:ext cx="2952328" cy="2952328"/>
          </a:xfrm>
          <a:prstGeom prst="rect">
            <a:avLst/>
          </a:prstGeom>
          <a:noFill/>
        </p:spPr>
      </p:pic>
      <p:pic>
        <p:nvPicPr>
          <p:cNvPr id="21522" name="Picture 18" descr="https://thumbs.dreamstime.com/b/%D1%81%D1%87%D0%B0%D1%81%D1%82%D0%BB%D0%B8%D0%B2%D1%8B%D0%B9-%D0%BA%D1%80%D0%B0%D1%81%D0%B8%D0%B2%D1%8B%D0%B9-%D0%BE%D0%B1%D1%80%D1%83%D1%87-%D1%85%D1%83%D0%BB%D1%8B-girl-%D0%B8%D0%B3%D1%80%D1%8B-%D0%BC%D0%B0%D0%BB%D0%B5%D0%BD%D1%8C%D0%BA%D0%BE%D0%B3%D0%BE-%D1%80%D0%B5%D0%B1%D0%B5%D0%BD%D0%BA%D0%B0-17024208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88224" y="2708920"/>
            <a:ext cx="2016224" cy="2016224"/>
          </a:xfrm>
          <a:prstGeom prst="rect">
            <a:avLst/>
          </a:prstGeom>
          <a:noFill/>
        </p:spPr>
      </p:pic>
      <p:pic>
        <p:nvPicPr>
          <p:cNvPr id="10" name="игр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8388424" y="116632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559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img0.liveinternet.ru/images/attach/b/4/103/214/103214680_large__46972075.jpg" id="18434" name="Picture 2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95736" y="188640"/>
            <a:ext cx="512512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b="1" dirty="0" lang="ru-RU" smtClean="0" sz="5400">
                <a:ln w="1905"/>
                <a:solidFill>
                  <a:srgbClr val="FF0066"/>
                </a:solidFill>
                <a:effectLst>
                  <a:glow rad="101600">
                    <a:srgbClr val="FFFF00">
                      <a:alpha val="60000"/>
                    </a:srgbClr>
                  </a:glow>
                  <a:innerShdw blurRad="69850" dir="5400000" dist="43180">
                    <a:srgbClr val="000000">
                      <a:alpha val="65000"/>
                    </a:srgbClr>
                  </a:innerShdw>
                  <a:reflection algn="bl" blurRad="6350" dir="5400000" endA="50" endPos="85000" rotWithShape="0" stA="55000" sy="-100000"/>
                </a:effectLst>
                <a:latin charset="0" pitchFamily="66" typeface="Comic Sans MS"/>
              </a:rPr>
              <a:t>Рисуем обруч </a:t>
            </a:r>
            <a:endParaRPr b="1" dirty="0" lang="ru-RU" sz="5400">
              <a:ln w="1905"/>
              <a:solidFill>
                <a:srgbClr val="FF0066"/>
              </a:solidFill>
              <a:effectLst>
                <a:glow rad="101600">
                  <a:srgbClr val="FFFF00">
                    <a:alpha val="60000"/>
                  </a:srgbClr>
                </a:glow>
                <a:innerShdw blurRad="69850" dir="5400000" dist="43180">
                  <a:srgbClr val="000000">
                    <a:alpha val="65000"/>
                  </a:srgbClr>
                </a:innerShdw>
                <a:reflection algn="bl" blurRad="6350" dir="5400000" endA="50" endPos="85000" rotWithShape="0" stA="55000" sy="-100000"/>
              </a:effectLst>
              <a:latin charset="0" pitchFamily="66" typeface="Comic Sans MS"/>
            </a:endParaRPr>
          </a:p>
        </p:txBody>
      </p:sp>
      <p:pic>
        <p:nvPicPr>
          <p:cNvPr descr="https://www.lesactivitesdemaman.fr/wp-content/uploads/2015/12/cerceau1.jpg" id="18436" name="Picture 4"/>
          <p:cNvPicPr>
            <a:picLocks noChangeArrowheads="1" noChangeAspect="1"/>
          </p:cNvPicPr>
          <p:nvPr/>
        </p:nvPicPr>
        <p:blipFill>
          <a:blip cstate="print" r:embed="rId4"/>
          <a:srcRect b="-58" r="-37"/>
          <a:stretch>
            <a:fillRect/>
          </a:stretch>
        </p:blipFill>
        <p:spPr bwMode="auto">
          <a:xfrm>
            <a:off x="5076056" y="4077072"/>
            <a:ext cx="3744416" cy="2520280"/>
          </a:xfrm>
          <a:prstGeom prst="rect">
            <a:avLst/>
          </a:prstGeom>
          <a:noFill/>
        </p:spPr>
      </p:pic>
      <p:pic>
        <p:nvPicPr>
          <p:cNvPr descr="pic.gif" id="7" name="Рисунок 6"/>
          <p:cNvPicPr>
            <a:picLocks noChangeAspect="1"/>
          </p:cNvPicPr>
          <p:nvPr/>
        </p:nvPicPr>
        <p:blipFill>
          <a:blip cstate="print" r:embed="rId5"/>
          <a:stretch>
            <a:fillRect/>
          </a:stretch>
        </p:blipFill>
        <p:spPr>
          <a:xfrm>
            <a:off x="6012160" y="1340768"/>
            <a:ext cx="2850036" cy="2520280"/>
          </a:xfrm>
          <a:prstGeom prst="rect">
            <a:avLst/>
          </a:prstGeom>
        </p:spPr>
      </p:pic>
      <p:pic>
        <p:nvPicPr>
          <p:cNvPr descr="https://ufa.toystown.ru/upload/iblock/4ed/4edea73702bf1140154af7bd9a7b1ab0.jpeg" id="18440" name="Picture 8"/>
          <p:cNvPicPr>
            <a:picLocks noChangeArrowheads="1" noChangeAspect="1"/>
          </p:cNvPicPr>
          <p:nvPr/>
        </p:nvPicPr>
        <p:blipFill>
          <a:blip cstate="print" r:embed="rId6"/>
          <a:srcRect/>
          <a:stretch>
            <a:fillRect/>
          </a:stretch>
        </p:blipFill>
        <p:spPr bwMode="auto">
          <a:xfrm>
            <a:off x="3995936" y="1340768"/>
            <a:ext cx="1512168" cy="1512168"/>
          </a:xfrm>
          <a:prstGeom prst="rect">
            <a:avLst/>
          </a:prstGeom>
          <a:noFill/>
        </p:spPr>
      </p:pic>
      <p:pic>
        <p:nvPicPr>
          <p:cNvPr descr="https://sportset.net/upload/iblock/6a1/1.JPG" id="18442" name="Picture 10"/>
          <p:cNvPicPr>
            <a:picLocks noChangeArrowheads="1" noChangeAspect="1"/>
          </p:cNvPicPr>
          <p:nvPr/>
        </p:nvPicPr>
        <p:blipFill>
          <a:blip cstate="print" r:embed="rId7"/>
          <a:srcRect r="-4"/>
          <a:stretch>
            <a:fillRect/>
          </a:stretch>
        </p:blipFill>
        <p:spPr bwMode="auto">
          <a:xfrm>
            <a:off x="2411760" y="1700808"/>
            <a:ext cx="1608179" cy="1368152"/>
          </a:xfrm>
          <a:prstGeom prst="rect">
            <a:avLst/>
          </a:prstGeom>
          <a:noFill/>
        </p:spPr>
      </p:pic>
      <p:pic>
        <p:nvPicPr>
          <p:cNvPr descr="https://main-cdn.goods.ru/big1/hlr-system/1540686414/100023963322b0.jpg" id="18444" name="Picture 12"/>
          <p:cNvPicPr>
            <a:picLocks noChangeArrowheads="1" noChangeAspect="1"/>
          </p:cNvPicPr>
          <p:nvPr/>
        </p:nvPicPr>
        <p:blipFill>
          <a:blip cstate="print" r:embed="rId8"/>
          <a:srcRect/>
          <a:stretch>
            <a:fillRect/>
          </a:stretch>
        </p:blipFill>
        <p:spPr bwMode="auto">
          <a:xfrm>
            <a:off x="4355976" y="3140968"/>
            <a:ext cx="1429964" cy="1436320"/>
          </a:xfrm>
          <a:prstGeom prst="rect">
            <a:avLst/>
          </a:prstGeom>
          <a:noFill/>
        </p:spPr>
      </p:pic>
      <p:pic>
        <p:nvPicPr>
          <p:cNvPr descr="https://avatars.mds.yandex.net/get-mpic/5165418/img_id4324985192615899821.jpeg/13hq" id="18446" name="Picture 14"/>
          <p:cNvPicPr>
            <a:picLocks noChangeArrowheads="1" noChangeAspect="1"/>
          </p:cNvPicPr>
          <p:nvPr/>
        </p:nvPicPr>
        <p:blipFill>
          <a:blip cstate="print" r:embed="rId9"/>
          <a:srcRect r="105"/>
          <a:stretch>
            <a:fillRect/>
          </a:stretch>
        </p:blipFill>
        <p:spPr bwMode="auto">
          <a:xfrm>
            <a:off x="2915816" y="3068960"/>
            <a:ext cx="1352326" cy="1296144"/>
          </a:xfrm>
          <a:prstGeom prst="rect">
            <a:avLst/>
          </a:prstGeom>
          <a:noFill/>
        </p:spPr>
      </p:pic>
      <p:pic>
        <p:nvPicPr>
          <p:cNvPr id="11" name="detskie_pesni_pro_druzbu_masa_i_medved_x_minusorg_(mp3pirat.ru).mp3">
            <a:hlinkClick action="ppaction://media" r:id=""/>
          </p:cNvPr>
          <p:cNvPicPr>
            <a:picLocks noChangeAspect="1" noRot="1"/>
          </p:cNvPicPr>
          <p:nvPr>
            <a:audioFile r:link="rId1"/>
          </p:nvPr>
        </p:nvPicPr>
        <p:blipFill>
          <a:blip cstate="print" r:embed="rId10"/>
          <a:stretch>
            <a:fillRect/>
          </a:stretch>
        </p:blipFill>
        <p:spPr>
          <a:xfrm>
            <a:off x="251520" y="6021288"/>
            <a:ext cx="554285" cy="554285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dur="indefinite" id="1" nodeType="tmRoot" restart="never">
          <p:childTnLst>
            <p:seq concurrent="1" nextAc="seek">
              <p:cTn evtFilter="cancelBubble" fill="hold" id="2" nodeType="interactiveSeq" restart="whenNotActive">
                <p:stCondLst>
                  <p:cond delay="0" evt="onClick">
                    <p:tgtEl>
                      <p:spTgt spid="11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3">
                      <p:stCondLst>
                        <p:cond delay="0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mediacall" presetID="1" presetSubtype="0">
                                  <p:stCondLst>
                                    <p:cond delay="0"/>
                                  </p:stCondLst>
                                  <p:childTnLst>
                                    <p:cmd cmd="playFrom(0.0)" type="call">
                                      <p:cBhvr>
                                        <p:cTn dur="200046" fill="hold" id="6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11"/>
                  </p:tgtEl>
                </p:cond>
              </p:nextCondLst>
            </p:seq>
            <p:audio>
              <p:cMediaNode>
                <p:cTn display="0" fill="hold" id="7">
                  <p:stCondLst>
                    <p:cond delay="indefinite"/>
                  </p:stCondLst>
                  <p:endCondLst>
                    <p:cond delay="0" evt="onNext">
                      <p:tgtEl>
                        <p:sldTgt/>
                      </p:tgtEl>
                    </p:cond>
                    <p:cond delay="0" evt="onPrev">
                      <p:tgtEl>
                        <p:sldTgt/>
                      </p:tgtEl>
                    </p:cond>
                    <p:cond delay="0" evt="onStopAudio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creenshot_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3789040"/>
            <a:ext cx="8208912" cy="297539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35696" y="1484784"/>
            <a:ext cx="551304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600" b="1" dirty="0" smtClean="0">
                <a:ln w="1905"/>
                <a:solidFill>
                  <a:srgbClr val="FF0066"/>
                </a:solidFill>
                <a:effectLst>
                  <a:glow rad="101600">
                    <a:srgbClr val="FFFF00">
                      <a:alpha val="60000"/>
                    </a:srgb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50" endPos="85000" dir="5400000" sy="-100000" algn="bl" rotWithShape="0"/>
                </a:effectLst>
                <a:latin typeface="Comic Sans MS" pitchFamily="66" charset="0"/>
              </a:rPr>
              <a:t>Спасибо!</a:t>
            </a:r>
            <a:endParaRPr lang="ru-RU" sz="9600" b="1" dirty="0">
              <a:ln w="1905"/>
              <a:solidFill>
                <a:srgbClr val="FF0066"/>
              </a:solidFill>
              <a:effectLst>
                <a:glow rad="101600">
                  <a:srgbClr val="FFFF00">
                    <a:alpha val="60000"/>
                  </a:srgbClr>
                </a:glow>
                <a:innerShdw blurRad="69850" dist="43180" dir="5400000">
                  <a:srgbClr val="000000">
                    <a:alpha val="65000"/>
                  </a:srgbClr>
                </a:innerShdw>
                <a:reflection blurRad="6350" stA="55000" endA="50" endPos="85000" dir="5400000" sy="-100000" algn="bl" rotWithShape="0"/>
              </a:effectLst>
              <a:latin typeface="Comic Sans MS" pitchFamily="66" charset="0"/>
            </a:endParaRPr>
          </a:p>
        </p:txBody>
      </p:sp>
      <p:pic>
        <p:nvPicPr>
          <p:cNvPr id="6" name="Рисунок 5" descr="109581738_0_5aca4_812e50ad_L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88640"/>
            <a:ext cx="8640960" cy="738172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11</Words>
  <Application>Microsoft Office PowerPoint</Application>
  <PresentationFormat>Экран (4:3)</PresentationFormat>
  <Paragraphs>4</Paragraphs>
  <Slides>4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Настя</cp:lastModifiedBy>
  <cp:revision>9</cp:revision>
  <dcterms:created xsi:type="dcterms:W3CDTF">2021-11-13T19:08:20Z</dcterms:created>
  <dcterms:modified xsi:type="dcterms:W3CDTF">2021-11-13T20:36:32Z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1010641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