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6"/>
  </p:notesMasterIdLst>
  <p:sldIdLst>
    <p:sldId id="26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89D46-E84F-4CF0-AC75-F8CBB72C35FF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4F9F5-BED8-4883-A162-384162FF44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33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4F9F5-BED8-4883-A162-384162FF44D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28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587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8492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750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050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6968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2000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573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26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80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0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181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478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372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174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2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132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714356"/>
            <a:ext cx="5917679" cy="2550877"/>
          </a:xfrm>
        </p:spPr>
        <p:txBody>
          <a:bodyPr/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Как создаются новые вещи?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714884"/>
            <a:ext cx="5917679" cy="8614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Выполнила: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салихова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В.В.</a:t>
            </a:r>
          </a:p>
          <a:p>
            <a:pPr algn="r"/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воспитатель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g2.cgtrader.com/items/2275918/64dbc7bc07/strawberry-cake-with-berries-3d-model-max-obj-fbx-mat.jpg"/>
          <p:cNvPicPr>
            <a:picLocks noChangeAspect="1" noChangeArrowheads="1"/>
          </p:cNvPicPr>
          <p:nvPr/>
        </p:nvPicPr>
        <p:blipFill>
          <a:blip r:embed="rId2" cstate="print"/>
          <a:srcRect t="10067" b="16105"/>
          <a:stretch>
            <a:fillRect/>
          </a:stretch>
        </p:blipFill>
        <p:spPr bwMode="auto">
          <a:xfrm>
            <a:off x="3159462" y="4712569"/>
            <a:ext cx="2862401" cy="2113243"/>
          </a:xfrm>
          <a:prstGeom prst="rect">
            <a:avLst/>
          </a:prstGeom>
          <a:noFill/>
        </p:spPr>
      </p:pic>
      <p:grpSp>
        <p:nvGrpSpPr>
          <p:cNvPr id="1026" name="docshapegroup169"/>
          <p:cNvGrpSpPr>
            <a:grpSpLocks/>
          </p:cNvGrpSpPr>
          <p:nvPr/>
        </p:nvGrpSpPr>
        <p:grpSpPr bwMode="auto">
          <a:xfrm>
            <a:off x="0" y="2245767"/>
            <a:ext cx="9097596" cy="2484197"/>
            <a:chOff x="1398" y="215"/>
            <a:chExt cx="9045" cy="2285"/>
          </a:xfrm>
        </p:grpSpPr>
        <p:sp>
          <p:nvSpPr>
            <p:cNvPr id="1027" name="docshape170"/>
            <p:cNvSpPr>
              <a:spLocks/>
            </p:cNvSpPr>
            <p:nvPr/>
          </p:nvSpPr>
          <p:spPr bwMode="auto">
            <a:xfrm>
              <a:off x="4315" y="1381"/>
              <a:ext cx="823" cy="850"/>
            </a:xfrm>
            <a:custGeom>
              <a:avLst/>
              <a:gdLst/>
              <a:ahLst/>
              <a:cxnLst>
                <a:cxn ang="0">
                  <a:pos x="0" y="850"/>
                </a:cxn>
                <a:cxn ang="0">
                  <a:pos x="74" y="842"/>
                </a:cxn>
                <a:cxn ang="0">
                  <a:pos x="146" y="829"/>
                </a:cxn>
                <a:cxn ang="0">
                  <a:pos x="216" y="809"/>
                </a:cxn>
                <a:cxn ang="0">
                  <a:pos x="283" y="784"/>
                </a:cxn>
                <a:cxn ang="0">
                  <a:pos x="348" y="753"/>
                </a:cxn>
                <a:cxn ang="0">
                  <a:pos x="410" y="718"/>
                </a:cxn>
                <a:cxn ang="0">
                  <a:pos x="468" y="678"/>
                </a:cxn>
                <a:cxn ang="0">
                  <a:pos x="523" y="633"/>
                </a:cxn>
                <a:cxn ang="0">
                  <a:pos x="574" y="585"/>
                </a:cxn>
                <a:cxn ang="0">
                  <a:pos x="621" y="532"/>
                </a:cxn>
                <a:cxn ang="0">
                  <a:pos x="664" y="476"/>
                </a:cxn>
                <a:cxn ang="0">
                  <a:pos x="702" y="416"/>
                </a:cxn>
                <a:cxn ang="0">
                  <a:pos x="736" y="353"/>
                </a:cxn>
                <a:cxn ang="0">
                  <a:pos x="764" y="287"/>
                </a:cxn>
                <a:cxn ang="0">
                  <a:pos x="787" y="219"/>
                </a:cxn>
                <a:cxn ang="0">
                  <a:pos x="805" y="148"/>
                </a:cxn>
                <a:cxn ang="0">
                  <a:pos x="817" y="75"/>
                </a:cxn>
                <a:cxn ang="0">
                  <a:pos x="822" y="0"/>
                </a:cxn>
              </a:cxnLst>
              <a:rect l="0" t="0" r="r" b="b"/>
              <a:pathLst>
                <a:path w="823" h="850">
                  <a:moveTo>
                    <a:pt x="0" y="850"/>
                  </a:moveTo>
                  <a:lnTo>
                    <a:pt x="74" y="842"/>
                  </a:lnTo>
                  <a:lnTo>
                    <a:pt x="146" y="829"/>
                  </a:lnTo>
                  <a:lnTo>
                    <a:pt x="216" y="809"/>
                  </a:lnTo>
                  <a:lnTo>
                    <a:pt x="283" y="784"/>
                  </a:lnTo>
                  <a:lnTo>
                    <a:pt x="348" y="753"/>
                  </a:lnTo>
                  <a:lnTo>
                    <a:pt x="410" y="718"/>
                  </a:lnTo>
                  <a:lnTo>
                    <a:pt x="468" y="678"/>
                  </a:lnTo>
                  <a:lnTo>
                    <a:pt x="523" y="633"/>
                  </a:lnTo>
                  <a:lnTo>
                    <a:pt x="574" y="585"/>
                  </a:lnTo>
                  <a:lnTo>
                    <a:pt x="621" y="532"/>
                  </a:lnTo>
                  <a:lnTo>
                    <a:pt x="664" y="476"/>
                  </a:lnTo>
                  <a:lnTo>
                    <a:pt x="702" y="416"/>
                  </a:lnTo>
                  <a:lnTo>
                    <a:pt x="736" y="353"/>
                  </a:lnTo>
                  <a:lnTo>
                    <a:pt x="764" y="287"/>
                  </a:lnTo>
                  <a:lnTo>
                    <a:pt x="787" y="219"/>
                  </a:lnTo>
                  <a:lnTo>
                    <a:pt x="805" y="148"/>
                  </a:lnTo>
                  <a:lnTo>
                    <a:pt x="817" y="75"/>
                  </a:lnTo>
                  <a:lnTo>
                    <a:pt x="822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docshape173"/>
            <p:cNvSpPr>
              <a:spLocks/>
            </p:cNvSpPr>
            <p:nvPr/>
          </p:nvSpPr>
          <p:spPr bwMode="auto">
            <a:xfrm>
              <a:off x="3379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2" y="216"/>
                </a:cxn>
                <a:cxn ang="0">
                  <a:pos x="67" y="284"/>
                </a:cxn>
                <a:cxn ang="0">
                  <a:pos x="97" y="349"/>
                </a:cxn>
                <a:cxn ang="0">
                  <a:pos x="133" y="410"/>
                </a:cxn>
                <a:cxn ang="0">
                  <a:pos x="173" y="469"/>
                </a:cxn>
                <a:cxn ang="0">
                  <a:pos x="217" y="524"/>
                </a:cxn>
                <a:cxn ang="0">
                  <a:pos x="266" y="575"/>
                </a:cxn>
                <a:cxn ang="0">
                  <a:pos x="319" y="622"/>
                </a:cxn>
                <a:cxn ang="0">
                  <a:pos x="375" y="665"/>
                </a:cxn>
                <a:cxn ang="0">
                  <a:pos x="435" y="703"/>
                </a:cxn>
                <a:cxn ang="0">
                  <a:pos x="497" y="737"/>
                </a:cxn>
                <a:cxn ang="0">
                  <a:pos x="563" y="765"/>
                </a:cxn>
                <a:cxn ang="0">
                  <a:pos x="632" y="788"/>
                </a:cxn>
                <a:cxn ang="0">
                  <a:pos x="702" y="806"/>
                </a:cxn>
                <a:cxn ang="0">
                  <a:pos x="775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2" y="216"/>
                  </a:lnTo>
                  <a:lnTo>
                    <a:pt x="67" y="284"/>
                  </a:lnTo>
                  <a:lnTo>
                    <a:pt x="97" y="349"/>
                  </a:lnTo>
                  <a:lnTo>
                    <a:pt x="133" y="410"/>
                  </a:lnTo>
                  <a:lnTo>
                    <a:pt x="173" y="469"/>
                  </a:lnTo>
                  <a:lnTo>
                    <a:pt x="217" y="524"/>
                  </a:lnTo>
                  <a:lnTo>
                    <a:pt x="266" y="575"/>
                  </a:lnTo>
                  <a:lnTo>
                    <a:pt x="319" y="622"/>
                  </a:lnTo>
                  <a:lnTo>
                    <a:pt x="375" y="665"/>
                  </a:lnTo>
                  <a:lnTo>
                    <a:pt x="435" y="703"/>
                  </a:lnTo>
                  <a:lnTo>
                    <a:pt x="497" y="737"/>
                  </a:lnTo>
                  <a:lnTo>
                    <a:pt x="563" y="765"/>
                  </a:lnTo>
                  <a:lnTo>
                    <a:pt x="632" y="788"/>
                  </a:lnTo>
                  <a:lnTo>
                    <a:pt x="702" y="806"/>
                  </a:lnTo>
                  <a:lnTo>
                    <a:pt x="775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docshape174"/>
            <p:cNvSpPr>
              <a:spLocks/>
            </p:cNvSpPr>
            <p:nvPr/>
          </p:nvSpPr>
          <p:spPr bwMode="auto">
            <a:xfrm>
              <a:off x="3367" y="462"/>
              <a:ext cx="1781" cy="1781"/>
            </a:xfrm>
            <a:custGeom>
              <a:avLst/>
              <a:gdLst/>
              <a:ahLst/>
              <a:cxnLst>
                <a:cxn ang="0">
                  <a:pos x="19" y="891"/>
                </a:cxn>
                <a:cxn ang="0">
                  <a:pos x="16" y="884"/>
                </a:cxn>
                <a:cxn ang="0">
                  <a:pos x="9" y="881"/>
                </a:cxn>
                <a:cxn ang="0">
                  <a:pos x="3" y="884"/>
                </a:cxn>
                <a:cxn ang="0">
                  <a:pos x="0" y="891"/>
                </a:cxn>
                <a:cxn ang="0">
                  <a:pos x="3" y="897"/>
                </a:cxn>
                <a:cxn ang="0">
                  <a:pos x="9" y="900"/>
                </a:cxn>
                <a:cxn ang="0">
                  <a:pos x="16" y="897"/>
                </a:cxn>
                <a:cxn ang="0">
                  <a:pos x="19" y="891"/>
                </a:cxn>
                <a:cxn ang="0">
                  <a:pos x="899" y="1771"/>
                </a:cxn>
                <a:cxn ang="0">
                  <a:pos x="897" y="1765"/>
                </a:cxn>
                <a:cxn ang="0">
                  <a:pos x="890" y="1762"/>
                </a:cxn>
                <a:cxn ang="0">
                  <a:pos x="883" y="1765"/>
                </a:cxn>
                <a:cxn ang="0">
                  <a:pos x="881" y="1771"/>
                </a:cxn>
                <a:cxn ang="0">
                  <a:pos x="883" y="1778"/>
                </a:cxn>
                <a:cxn ang="0">
                  <a:pos x="890" y="1781"/>
                </a:cxn>
                <a:cxn ang="0">
                  <a:pos x="897" y="1778"/>
                </a:cxn>
                <a:cxn ang="0">
                  <a:pos x="899" y="1771"/>
                </a:cxn>
                <a:cxn ang="0">
                  <a:pos x="899" y="10"/>
                </a:cxn>
                <a:cxn ang="0">
                  <a:pos x="897" y="3"/>
                </a:cxn>
                <a:cxn ang="0">
                  <a:pos x="890" y="0"/>
                </a:cxn>
                <a:cxn ang="0">
                  <a:pos x="883" y="3"/>
                </a:cxn>
                <a:cxn ang="0">
                  <a:pos x="881" y="10"/>
                </a:cxn>
                <a:cxn ang="0">
                  <a:pos x="883" y="17"/>
                </a:cxn>
                <a:cxn ang="0">
                  <a:pos x="890" y="19"/>
                </a:cxn>
                <a:cxn ang="0">
                  <a:pos x="897" y="17"/>
                </a:cxn>
                <a:cxn ang="0">
                  <a:pos x="899" y="10"/>
                </a:cxn>
                <a:cxn ang="0">
                  <a:pos x="1780" y="891"/>
                </a:cxn>
                <a:cxn ang="0">
                  <a:pos x="1777" y="884"/>
                </a:cxn>
                <a:cxn ang="0">
                  <a:pos x="1771" y="881"/>
                </a:cxn>
                <a:cxn ang="0">
                  <a:pos x="1764" y="884"/>
                </a:cxn>
                <a:cxn ang="0">
                  <a:pos x="1761" y="891"/>
                </a:cxn>
                <a:cxn ang="0">
                  <a:pos x="1764" y="897"/>
                </a:cxn>
                <a:cxn ang="0">
                  <a:pos x="1771" y="900"/>
                </a:cxn>
                <a:cxn ang="0">
                  <a:pos x="1777" y="897"/>
                </a:cxn>
                <a:cxn ang="0">
                  <a:pos x="1780" y="891"/>
                </a:cxn>
              </a:cxnLst>
              <a:rect l="0" t="0" r="r" b="b"/>
              <a:pathLst>
                <a:path w="1781" h="1781">
                  <a:moveTo>
                    <a:pt x="19" y="891"/>
                  </a:moveTo>
                  <a:lnTo>
                    <a:pt x="16" y="884"/>
                  </a:lnTo>
                  <a:lnTo>
                    <a:pt x="9" y="881"/>
                  </a:lnTo>
                  <a:lnTo>
                    <a:pt x="3" y="884"/>
                  </a:lnTo>
                  <a:lnTo>
                    <a:pt x="0" y="891"/>
                  </a:lnTo>
                  <a:lnTo>
                    <a:pt x="3" y="897"/>
                  </a:lnTo>
                  <a:lnTo>
                    <a:pt x="9" y="900"/>
                  </a:lnTo>
                  <a:lnTo>
                    <a:pt x="16" y="897"/>
                  </a:lnTo>
                  <a:lnTo>
                    <a:pt x="19" y="891"/>
                  </a:lnTo>
                  <a:close/>
                  <a:moveTo>
                    <a:pt x="899" y="1771"/>
                  </a:moveTo>
                  <a:lnTo>
                    <a:pt x="897" y="1765"/>
                  </a:lnTo>
                  <a:lnTo>
                    <a:pt x="890" y="1762"/>
                  </a:lnTo>
                  <a:lnTo>
                    <a:pt x="883" y="1765"/>
                  </a:lnTo>
                  <a:lnTo>
                    <a:pt x="881" y="1771"/>
                  </a:lnTo>
                  <a:lnTo>
                    <a:pt x="883" y="1778"/>
                  </a:lnTo>
                  <a:lnTo>
                    <a:pt x="890" y="1781"/>
                  </a:lnTo>
                  <a:lnTo>
                    <a:pt x="897" y="1778"/>
                  </a:lnTo>
                  <a:lnTo>
                    <a:pt x="899" y="1771"/>
                  </a:lnTo>
                  <a:close/>
                  <a:moveTo>
                    <a:pt x="899" y="10"/>
                  </a:moveTo>
                  <a:lnTo>
                    <a:pt x="897" y="3"/>
                  </a:lnTo>
                  <a:lnTo>
                    <a:pt x="890" y="0"/>
                  </a:lnTo>
                  <a:lnTo>
                    <a:pt x="883" y="3"/>
                  </a:lnTo>
                  <a:lnTo>
                    <a:pt x="881" y="10"/>
                  </a:lnTo>
                  <a:lnTo>
                    <a:pt x="883" y="17"/>
                  </a:lnTo>
                  <a:lnTo>
                    <a:pt x="890" y="19"/>
                  </a:lnTo>
                  <a:lnTo>
                    <a:pt x="897" y="17"/>
                  </a:lnTo>
                  <a:lnTo>
                    <a:pt x="899" y="10"/>
                  </a:lnTo>
                  <a:close/>
                  <a:moveTo>
                    <a:pt x="1780" y="891"/>
                  </a:moveTo>
                  <a:lnTo>
                    <a:pt x="1777" y="884"/>
                  </a:lnTo>
                  <a:lnTo>
                    <a:pt x="1771" y="881"/>
                  </a:lnTo>
                  <a:lnTo>
                    <a:pt x="1764" y="884"/>
                  </a:lnTo>
                  <a:lnTo>
                    <a:pt x="1761" y="891"/>
                  </a:lnTo>
                  <a:lnTo>
                    <a:pt x="1764" y="897"/>
                  </a:lnTo>
                  <a:lnTo>
                    <a:pt x="1771" y="900"/>
                  </a:lnTo>
                  <a:lnTo>
                    <a:pt x="1777" y="897"/>
                  </a:lnTo>
                  <a:lnTo>
                    <a:pt x="1780" y="89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docshape176"/>
            <p:cNvSpPr>
              <a:spLocks/>
            </p:cNvSpPr>
            <p:nvPr/>
          </p:nvSpPr>
          <p:spPr bwMode="auto">
            <a:xfrm>
              <a:off x="2601" y="472"/>
              <a:ext cx="850" cy="823"/>
            </a:xfrm>
            <a:custGeom>
              <a:avLst/>
              <a:gdLst/>
              <a:ahLst/>
              <a:cxnLst>
                <a:cxn ang="0">
                  <a:pos x="850" y="823"/>
                </a:cxn>
                <a:cxn ang="0">
                  <a:pos x="842" y="749"/>
                </a:cxn>
                <a:cxn ang="0">
                  <a:pos x="828" y="677"/>
                </a:cxn>
                <a:cxn ang="0">
                  <a:pos x="809" y="607"/>
                </a:cxn>
                <a:cxn ang="0">
                  <a:pos x="784" y="539"/>
                </a:cxn>
                <a:cxn ang="0">
                  <a:pos x="753" y="475"/>
                </a:cxn>
                <a:cxn ang="0">
                  <a:pos x="718" y="413"/>
                </a:cxn>
                <a:cxn ang="0">
                  <a:pos x="678" y="355"/>
                </a:cxn>
                <a:cxn ang="0">
                  <a:pos x="633" y="300"/>
                </a:cxn>
                <a:cxn ang="0">
                  <a:pos x="585" y="248"/>
                </a:cxn>
                <a:cxn ang="0">
                  <a:pos x="532" y="201"/>
                </a:cxn>
                <a:cxn ang="0">
                  <a:pos x="476" y="158"/>
                </a:cxn>
                <a:cxn ang="0">
                  <a:pos x="416" y="120"/>
                </a:cxn>
                <a:cxn ang="0">
                  <a:pos x="353" y="87"/>
                </a:cxn>
                <a:cxn ang="0">
                  <a:pos x="287" y="58"/>
                </a:cxn>
                <a:cxn ang="0">
                  <a:pos x="219" y="35"/>
                </a:cxn>
                <a:cxn ang="0">
                  <a:pos x="148" y="18"/>
                </a:cxn>
                <a:cxn ang="0">
                  <a:pos x="75" y="6"/>
                </a:cxn>
                <a:cxn ang="0">
                  <a:pos x="0" y="0"/>
                </a:cxn>
              </a:cxnLst>
              <a:rect l="0" t="0" r="r" b="b"/>
              <a:pathLst>
                <a:path w="850" h="823">
                  <a:moveTo>
                    <a:pt x="850" y="823"/>
                  </a:moveTo>
                  <a:lnTo>
                    <a:pt x="842" y="749"/>
                  </a:lnTo>
                  <a:lnTo>
                    <a:pt x="828" y="677"/>
                  </a:lnTo>
                  <a:lnTo>
                    <a:pt x="809" y="607"/>
                  </a:lnTo>
                  <a:lnTo>
                    <a:pt x="784" y="539"/>
                  </a:lnTo>
                  <a:lnTo>
                    <a:pt x="753" y="475"/>
                  </a:lnTo>
                  <a:lnTo>
                    <a:pt x="718" y="413"/>
                  </a:lnTo>
                  <a:lnTo>
                    <a:pt x="678" y="355"/>
                  </a:lnTo>
                  <a:lnTo>
                    <a:pt x="633" y="300"/>
                  </a:lnTo>
                  <a:lnTo>
                    <a:pt x="585" y="248"/>
                  </a:lnTo>
                  <a:lnTo>
                    <a:pt x="532" y="201"/>
                  </a:lnTo>
                  <a:lnTo>
                    <a:pt x="476" y="158"/>
                  </a:lnTo>
                  <a:lnTo>
                    <a:pt x="416" y="120"/>
                  </a:lnTo>
                  <a:lnTo>
                    <a:pt x="353" y="87"/>
                  </a:lnTo>
                  <a:lnTo>
                    <a:pt x="287" y="58"/>
                  </a:lnTo>
                  <a:lnTo>
                    <a:pt x="219" y="35"/>
                  </a:lnTo>
                  <a:lnTo>
                    <a:pt x="148" y="18"/>
                  </a:lnTo>
                  <a:lnTo>
                    <a:pt x="75" y="6"/>
                  </a:lnTo>
                  <a:lnTo>
                    <a:pt x="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docshape177"/>
            <p:cNvSpPr>
              <a:spLocks/>
            </p:cNvSpPr>
            <p:nvPr/>
          </p:nvSpPr>
          <p:spPr bwMode="auto">
            <a:xfrm>
              <a:off x="1692" y="473"/>
              <a:ext cx="823" cy="850"/>
            </a:xfrm>
            <a:custGeom>
              <a:avLst/>
              <a:gdLst/>
              <a:ahLst/>
              <a:cxnLst>
                <a:cxn ang="0">
                  <a:pos x="823" y="0"/>
                </a:cxn>
                <a:cxn ang="0">
                  <a:pos x="749" y="8"/>
                </a:cxn>
                <a:cxn ang="0">
                  <a:pos x="677" y="22"/>
                </a:cxn>
                <a:cxn ang="0">
                  <a:pos x="607" y="41"/>
                </a:cxn>
                <a:cxn ang="0">
                  <a:pos x="539" y="66"/>
                </a:cxn>
                <a:cxn ang="0">
                  <a:pos x="475" y="97"/>
                </a:cxn>
                <a:cxn ang="0">
                  <a:pos x="413" y="132"/>
                </a:cxn>
                <a:cxn ang="0">
                  <a:pos x="354" y="172"/>
                </a:cxn>
                <a:cxn ang="0">
                  <a:pos x="299" y="217"/>
                </a:cxn>
                <a:cxn ang="0">
                  <a:pos x="248" y="266"/>
                </a:cxn>
                <a:cxn ang="0">
                  <a:pos x="201" y="318"/>
                </a:cxn>
                <a:cxn ang="0">
                  <a:pos x="158" y="374"/>
                </a:cxn>
                <a:cxn ang="0">
                  <a:pos x="120" y="434"/>
                </a:cxn>
                <a:cxn ang="0">
                  <a:pos x="87" y="497"/>
                </a:cxn>
                <a:cxn ang="0">
                  <a:pos x="58" y="563"/>
                </a:cxn>
                <a:cxn ang="0">
                  <a:pos x="35" y="631"/>
                </a:cxn>
                <a:cxn ang="0">
                  <a:pos x="18" y="702"/>
                </a:cxn>
                <a:cxn ang="0">
                  <a:pos x="6" y="775"/>
                </a:cxn>
                <a:cxn ang="0">
                  <a:pos x="0" y="850"/>
                </a:cxn>
              </a:cxnLst>
              <a:rect l="0" t="0" r="r" b="b"/>
              <a:pathLst>
                <a:path w="823" h="850">
                  <a:moveTo>
                    <a:pt x="823" y="0"/>
                  </a:moveTo>
                  <a:lnTo>
                    <a:pt x="749" y="8"/>
                  </a:lnTo>
                  <a:lnTo>
                    <a:pt x="677" y="22"/>
                  </a:lnTo>
                  <a:lnTo>
                    <a:pt x="607" y="41"/>
                  </a:lnTo>
                  <a:lnTo>
                    <a:pt x="539" y="66"/>
                  </a:lnTo>
                  <a:lnTo>
                    <a:pt x="475" y="97"/>
                  </a:lnTo>
                  <a:lnTo>
                    <a:pt x="413" y="132"/>
                  </a:lnTo>
                  <a:lnTo>
                    <a:pt x="354" y="172"/>
                  </a:lnTo>
                  <a:lnTo>
                    <a:pt x="299" y="217"/>
                  </a:lnTo>
                  <a:lnTo>
                    <a:pt x="248" y="266"/>
                  </a:lnTo>
                  <a:lnTo>
                    <a:pt x="201" y="318"/>
                  </a:lnTo>
                  <a:lnTo>
                    <a:pt x="158" y="374"/>
                  </a:lnTo>
                  <a:lnTo>
                    <a:pt x="120" y="434"/>
                  </a:lnTo>
                  <a:lnTo>
                    <a:pt x="87" y="497"/>
                  </a:lnTo>
                  <a:lnTo>
                    <a:pt x="58" y="563"/>
                  </a:lnTo>
                  <a:lnTo>
                    <a:pt x="35" y="631"/>
                  </a:lnTo>
                  <a:lnTo>
                    <a:pt x="18" y="702"/>
                  </a:lnTo>
                  <a:lnTo>
                    <a:pt x="6" y="775"/>
                  </a:lnTo>
                  <a:lnTo>
                    <a:pt x="0" y="85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docshape178"/>
            <p:cNvSpPr>
              <a:spLocks/>
            </p:cNvSpPr>
            <p:nvPr/>
          </p:nvSpPr>
          <p:spPr bwMode="auto">
            <a:xfrm>
              <a:off x="1693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1" y="216"/>
                </a:cxn>
                <a:cxn ang="0">
                  <a:pos x="66" y="284"/>
                </a:cxn>
                <a:cxn ang="0">
                  <a:pos x="97" y="349"/>
                </a:cxn>
                <a:cxn ang="0">
                  <a:pos x="132" y="410"/>
                </a:cxn>
                <a:cxn ang="0">
                  <a:pos x="172" y="469"/>
                </a:cxn>
                <a:cxn ang="0">
                  <a:pos x="217" y="524"/>
                </a:cxn>
                <a:cxn ang="0">
                  <a:pos x="265" y="575"/>
                </a:cxn>
                <a:cxn ang="0">
                  <a:pos x="318" y="622"/>
                </a:cxn>
                <a:cxn ang="0">
                  <a:pos x="374" y="665"/>
                </a:cxn>
                <a:cxn ang="0">
                  <a:pos x="434" y="703"/>
                </a:cxn>
                <a:cxn ang="0">
                  <a:pos x="497" y="737"/>
                </a:cxn>
                <a:cxn ang="0">
                  <a:pos x="563" y="765"/>
                </a:cxn>
                <a:cxn ang="0">
                  <a:pos x="631" y="788"/>
                </a:cxn>
                <a:cxn ang="0">
                  <a:pos x="702" y="806"/>
                </a:cxn>
                <a:cxn ang="0">
                  <a:pos x="775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1" y="216"/>
                  </a:lnTo>
                  <a:lnTo>
                    <a:pt x="66" y="284"/>
                  </a:lnTo>
                  <a:lnTo>
                    <a:pt x="97" y="349"/>
                  </a:lnTo>
                  <a:lnTo>
                    <a:pt x="132" y="410"/>
                  </a:lnTo>
                  <a:lnTo>
                    <a:pt x="172" y="469"/>
                  </a:lnTo>
                  <a:lnTo>
                    <a:pt x="217" y="524"/>
                  </a:lnTo>
                  <a:lnTo>
                    <a:pt x="265" y="575"/>
                  </a:lnTo>
                  <a:lnTo>
                    <a:pt x="318" y="622"/>
                  </a:lnTo>
                  <a:lnTo>
                    <a:pt x="374" y="665"/>
                  </a:lnTo>
                  <a:lnTo>
                    <a:pt x="434" y="703"/>
                  </a:lnTo>
                  <a:lnTo>
                    <a:pt x="497" y="737"/>
                  </a:lnTo>
                  <a:lnTo>
                    <a:pt x="563" y="765"/>
                  </a:lnTo>
                  <a:lnTo>
                    <a:pt x="631" y="788"/>
                  </a:lnTo>
                  <a:lnTo>
                    <a:pt x="702" y="806"/>
                  </a:lnTo>
                  <a:lnTo>
                    <a:pt x="775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docshape179"/>
            <p:cNvSpPr>
              <a:spLocks/>
            </p:cNvSpPr>
            <p:nvPr/>
          </p:nvSpPr>
          <p:spPr bwMode="auto">
            <a:xfrm>
              <a:off x="1682" y="462"/>
              <a:ext cx="1781" cy="1781"/>
            </a:xfrm>
            <a:custGeom>
              <a:avLst/>
              <a:gdLst/>
              <a:ahLst/>
              <a:cxnLst>
                <a:cxn ang="0">
                  <a:pos x="19" y="891"/>
                </a:cxn>
                <a:cxn ang="0">
                  <a:pos x="17" y="884"/>
                </a:cxn>
                <a:cxn ang="0">
                  <a:pos x="10" y="881"/>
                </a:cxn>
                <a:cxn ang="0">
                  <a:pos x="3" y="884"/>
                </a:cxn>
                <a:cxn ang="0">
                  <a:pos x="0" y="891"/>
                </a:cxn>
                <a:cxn ang="0">
                  <a:pos x="3" y="897"/>
                </a:cxn>
                <a:cxn ang="0">
                  <a:pos x="10" y="900"/>
                </a:cxn>
                <a:cxn ang="0">
                  <a:pos x="17" y="897"/>
                </a:cxn>
                <a:cxn ang="0">
                  <a:pos x="19" y="891"/>
                </a:cxn>
                <a:cxn ang="0">
                  <a:pos x="900" y="1771"/>
                </a:cxn>
                <a:cxn ang="0">
                  <a:pos x="897" y="1765"/>
                </a:cxn>
                <a:cxn ang="0">
                  <a:pos x="891" y="1762"/>
                </a:cxn>
                <a:cxn ang="0">
                  <a:pos x="884" y="1765"/>
                </a:cxn>
                <a:cxn ang="0">
                  <a:pos x="881" y="1771"/>
                </a:cxn>
                <a:cxn ang="0">
                  <a:pos x="884" y="1778"/>
                </a:cxn>
                <a:cxn ang="0">
                  <a:pos x="891" y="1781"/>
                </a:cxn>
                <a:cxn ang="0">
                  <a:pos x="897" y="1778"/>
                </a:cxn>
                <a:cxn ang="0">
                  <a:pos x="900" y="1771"/>
                </a:cxn>
                <a:cxn ang="0">
                  <a:pos x="900" y="10"/>
                </a:cxn>
                <a:cxn ang="0">
                  <a:pos x="897" y="3"/>
                </a:cxn>
                <a:cxn ang="0">
                  <a:pos x="891" y="0"/>
                </a:cxn>
                <a:cxn ang="0">
                  <a:pos x="884" y="3"/>
                </a:cxn>
                <a:cxn ang="0">
                  <a:pos x="881" y="10"/>
                </a:cxn>
                <a:cxn ang="0">
                  <a:pos x="884" y="17"/>
                </a:cxn>
                <a:cxn ang="0">
                  <a:pos x="891" y="19"/>
                </a:cxn>
                <a:cxn ang="0">
                  <a:pos x="897" y="17"/>
                </a:cxn>
                <a:cxn ang="0">
                  <a:pos x="900" y="10"/>
                </a:cxn>
                <a:cxn ang="0">
                  <a:pos x="1781" y="891"/>
                </a:cxn>
                <a:cxn ang="0">
                  <a:pos x="1778" y="884"/>
                </a:cxn>
                <a:cxn ang="0">
                  <a:pos x="1771" y="881"/>
                </a:cxn>
                <a:cxn ang="0">
                  <a:pos x="1764" y="884"/>
                </a:cxn>
                <a:cxn ang="0">
                  <a:pos x="1762" y="891"/>
                </a:cxn>
                <a:cxn ang="0">
                  <a:pos x="1764" y="897"/>
                </a:cxn>
                <a:cxn ang="0">
                  <a:pos x="1771" y="900"/>
                </a:cxn>
                <a:cxn ang="0">
                  <a:pos x="1778" y="897"/>
                </a:cxn>
                <a:cxn ang="0">
                  <a:pos x="1781" y="891"/>
                </a:cxn>
              </a:cxnLst>
              <a:rect l="0" t="0" r="r" b="b"/>
              <a:pathLst>
                <a:path w="1781" h="1781">
                  <a:moveTo>
                    <a:pt x="19" y="891"/>
                  </a:moveTo>
                  <a:lnTo>
                    <a:pt x="17" y="884"/>
                  </a:lnTo>
                  <a:lnTo>
                    <a:pt x="10" y="881"/>
                  </a:lnTo>
                  <a:lnTo>
                    <a:pt x="3" y="884"/>
                  </a:lnTo>
                  <a:lnTo>
                    <a:pt x="0" y="891"/>
                  </a:lnTo>
                  <a:lnTo>
                    <a:pt x="3" y="897"/>
                  </a:lnTo>
                  <a:lnTo>
                    <a:pt x="10" y="900"/>
                  </a:lnTo>
                  <a:lnTo>
                    <a:pt x="17" y="897"/>
                  </a:lnTo>
                  <a:lnTo>
                    <a:pt x="19" y="891"/>
                  </a:lnTo>
                  <a:close/>
                  <a:moveTo>
                    <a:pt x="900" y="1771"/>
                  </a:moveTo>
                  <a:lnTo>
                    <a:pt x="897" y="1765"/>
                  </a:lnTo>
                  <a:lnTo>
                    <a:pt x="891" y="1762"/>
                  </a:lnTo>
                  <a:lnTo>
                    <a:pt x="884" y="1765"/>
                  </a:lnTo>
                  <a:lnTo>
                    <a:pt x="881" y="1771"/>
                  </a:lnTo>
                  <a:lnTo>
                    <a:pt x="884" y="1778"/>
                  </a:lnTo>
                  <a:lnTo>
                    <a:pt x="891" y="1781"/>
                  </a:lnTo>
                  <a:lnTo>
                    <a:pt x="897" y="1778"/>
                  </a:lnTo>
                  <a:lnTo>
                    <a:pt x="900" y="1771"/>
                  </a:lnTo>
                  <a:close/>
                  <a:moveTo>
                    <a:pt x="900" y="10"/>
                  </a:moveTo>
                  <a:lnTo>
                    <a:pt x="897" y="3"/>
                  </a:lnTo>
                  <a:lnTo>
                    <a:pt x="891" y="0"/>
                  </a:lnTo>
                  <a:lnTo>
                    <a:pt x="884" y="3"/>
                  </a:lnTo>
                  <a:lnTo>
                    <a:pt x="881" y="10"/>
                  </a:lnTo>
                  <a:lnTo>
                    <a:pt x="884" y="17"/>
                  </a:lnTo>
                  <a:lnTo>
                    <a:pt x="891" y="19"/>
                  </a:lnTo>
                  <a:lnTo>
                    <a:pt x="897" y="17"/>
                  </a:lnTo>
                  <a:lnTo>
                    <a:pt x="900" y="10"/>
                  </a:lnTo>
                  <a:close/>
                  <a:moveTo>
                    <a:pt x="1781" y="891"/>
                  </a:moveTo>
                  <a:lnTo>
                    <a:pt x="1778" y="884"/>
                  </a:lnTo>
                  <a:lnTo>
                    <a:pt x="1771" y="881"/>
                  </a:lnTo>
                  <a:lnTo>
                    <a:pt x="1764" y="884"/>
                  </a:lnTo>
                  <a:lnTo>
                    <a:pt x="1762" y="891"/>
                  </a:lnTo>
                  <a:lnTo>
                    <a:pt x="1764" y="897"/>
                  </a:lnTo>
                  <a:lnTo>
                    <a:pt x="1771" y="900"/>
                  </a:lnTo>
                  <a:lnTo>
                    <a:pt x="1778" y="897"/>
                  </a:lnTo>
                  <a:lnTo>
                    <a:pt x="1781" y="89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docshape180"/>
            <p:cNvSpPr>
              <a:spLocks/>
            </p:cNvSpPr>
            <p:nvPr/>
          </p:nvSpPr>
          <p:spPr bwMode="auto">
            <a:xfrm>
              <a:off x="6001" y="1381"/>
              <a:ext cx="823" cy="850"/>
            </a:xfrm>
            <a:custGeom>
              <a:avLst/>
              <a:gdLst/>
              <a:ahLst/>
              <a:cxnLst>
                <a:cxn ang="0">
                  <a:pos x="0" y="850"/>
                </a:cxn>
                <a:cxn ang="0">
                  <a:pos x="74" y="842"/>
                </a:cxn>
                <a:cxn ang="0">
                  <a:pos x="146" y="829"/>
                </a:cxn>
                <a:cxn ang="0">
                  <a:pos x="216" y="809"/>
                </a:cxn>
                <a:cxn ang="0">
                  <a:pos x="284" y="784"/>
                </a:cxn>
                <a:cxn ang="0">
                  <a:pos x="348" y="753"/>
                </a:cxn>
                <a:cxn ang="0">
                  <a:pos x="410" y="718"/>
                </a:cxn>
                <a:cxn ang="0">
                  <a:pos x="469" y="678"/>
                </a:cxn>
                <a:cxn ang="0">
                  <a:pos x="524" y="633"/>
                </a:cxn>
                <a:cxn ang="0">
                  <a:pos x="575" y="585"/>
                </a:cxn>
                <a:cxn ang="0">
                  <a:pos x="622" y="532"/>
                </a:cxn>
                <a:cxn ang="0">
                  <a:pos x="665" y="476"/>
                </a:cxn>
                <a:cxn ang="0">
                  <a:pos x="703" y="416"/>
                </a:cxn>
                <a:cxn ang="0">
                  <a:pos x="736" y="353"/>
                </a:cxn>
                <a:cxn ang="0">
                  <a:pos x="765" y="287"/>
                </a:cxn>
                <a:cxn ang="0">
                  <a:pos x="788" y="219"/>
                </a:cxn>
                <a:cxn ang="0">
                  <a:pos x="806" y="148"/>
                </a:cxn>
                <a:cxn ang="0">
                  <a:pos x="817" y="75"/>
                </a:cxn>
                <a:cxn ang="0">
                  <a:pos x="823" y="0"/>
                </a:cxn>
              </a:cxnLst>
              <a:rect l="0" t="0" r="r" b="b"/>
              <a:pathLst>
                <a:path w="823" h="850">
                  <a:moveTo>
                    <a:pt x="0" y="850"/>
                  </a:moveTo>
                  <a:lnTo>
                    <a:pt x="74" y="842"/>
                  </a:lnTo>
                  <a:lnTo>
                    <a:pt x="146" y="829"/>
                  </a:lnTo>
                  <a:lnTo>
                    <a:pt x="216" y="809"/>
                  </a:lnTo>
                  <a:lnTo>
                    <a:pt x="284" y="784"/>
                  </a:lnTo>
                  <a:lnTo>
                    <a:pt x="348" y="753"/>
                  </a:lnTo>
                  <a:lnTo>
                    <a:pt x="410" y="718"/>
                  </a:lnTo>
                  <a:lnTo>
                    <a:pt x="469" y="678"/>
                  </a:lnTo>
                  <a:lnTo>
                    <a:pt x="524" y="633"/>
                  </a:lnTo>
                  <a:lnTo>
                    <a:pt x="575" y="585"/>
                  </a:lnTo>
                  <a:lnTo>
                    <a:pt x="622" y="532"/>
                  </a:lnTo>
                  <a:lnTo>
                    <a:pt x="665" y="476"/>
                  </a:lnTo>
                  <a:lnTo>
                    <a:pt x="703" y="416"/>
                  </a:lnTo>
                  <a:lnTo>
                    <a:pt x="736" y="353"/>
                  </a:lnTo>
                  <a:lnTo>
                    <a:pt x="765" y="287"/>
                  </a:lnTo>
                  <a:lnTo>
                    <a:pt x="788" y="219"/>
                  </a:lnTo>
                  <a:lnTo>
                    <a:pt x="806" y="148"/>
                  </a:lnTo>
                  <a:lnTo>
                    <a:pt x="817" y="75"/>
                  </a:lnTo>
                  <a:lnTo>
                    <a:pt x="823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docshape181"/>
            <p:cNvSpPr>
              <a:spLocks/>
            </p:cNvSpPr>
            <p:nvPr/>
          </p:nvSpPr>
          <p:spPr bwMode="auto">
            <a:xfrm>
              <a:off x="5972" y="472"/>
              <a:ext cx="850" cy="823"/>
            </a:xfrm>
            <a:custGeom>
              <a:avLst/>
              <a:gdLst/>
              <a:ahLst/>
              <a:cxnLst>
                <a:cxn ang="0">
                  <a:pos x="850" y="823"/>
                </a:cxn>
                <a:cxn ang="0">
                  <a:pos x="842" y="749"/>
                </a:cxn>
                <a:cxn ang="0">
                  <a:pos x="828" y="677"/>
                </a:cxn>
                <a:cxn ang="0">
                  <a:pos x="809" y="607"/>
                </a:cxn>
                <a:cxn ang="0">
                  <a:pos x="784" y="539"/>
                </a:cxn>
                <a:cxn ang="0">
                  <a:pos x="753" y="475"/>
                </a:cxn>
                <a:cxn ang="0">
                  <a:pos x="718" y="413"/>
                </a:cxn>
                <a:cxn ang="0">
                  <a:pos x="678" y="355"/>
                </a:cxn>
                <a:cxn ang="0">
                  <a:pos x="633" y="300"/>
                </a:cxn>
                <a:cxn ang="0">
                  <a:pos x="585" y="248"/>
                </a:cxn>
                <a:cxn ang="0">
                  <a:pos x="532" y="201"/>
                </a:cxn>
                <a:cxn ang="0">
                  <a:pos x="476" y="158"/>
                </a:cxn>
                <a:cxn ang="0">
                  <a:pos x="416" y="120"/>
                </a:cxn>
                <a:cxn ang="0">
                  <a:pos x="353" y="87"/>
                </a:cxn>
                <a:cxn ang="0">
                  <a:pos x="287" y="58"/>
                </a:cxn>
                <a:cxn ang="0">
                  <a:pos x="219" y="35"/>
                </a:cxn>
                <a:cxn ang="0">
                  <a:pos x="148" y="18"/>
                </a:cxn>
                <a:cxn ang="0">
                  <a:pos x="75" y="6"/>
                </a:cxn>
                <a:cxn ang="0">
                  <a:pos x="0" y="0"/>
                </a:cxn>
              </a:cxnLst>
              <a:rect l="0" t="0" r="r" b="b"/>
              <a:pathLst>
                <a:path w="850" h="823">
                  <a:moveTo>
                    <a:pt x="850" y="823"/>
                  </a:moveTo>
                  <a:lnTo>
                    <a:pt x="842" y="749"/>
                  </a:lnTo>
                  <a:lnTo>
                    <a:pt x="828" y="677"/>
                  </a:lnTo>
                  <a:lnTo>
                    <a:pt x="809" y="607"/>
                  </a:lnTo>
                  <a:lnTo>
                    <a:pt x="784" y="539"/>
                  </a:lnTo>
                  <a:lnTo>
                    <a:pt x="753" y="475"/>
                  </a:lnTo>
                  <a:lnTo>
                    <a:pt x="718" y="413"/>
                  </a:lnTo>
                  <a:lnTo>
                    <a:pt x="678" y="355"/>
                  </a:lnTo>
                  <a:lnTo>
                    <a:pt x="633" y="300"/>
                  </a:lnTo>
                  <a:lnTo>
                    <a:pt x="585" y="248"/>
                  </a:lnTo>
                  <a:lnTo>
                    <a:pt x="532" y="201"/>
                  </a:lnTo>
                  <a:lnTo>
                    <a:pt x="476" y="158"/>
                  </a:lnTo>
                  <a:lnTo>
                    <a:pt x="416" y="120"/>
                  </a:lnTo>
                  <a:lnTo>
                    <a:pt x="353" y="87"/>
                  </a:lnTo>
                  <a:lnTo>
                    <a:pt x="287" y="58"/>
                  </a:lnTo>
                  <a:lnTo>
                    <a:pt x="219" y="35"/>
                  </a:lnTo>
                  <a:lnTo>
                    <a:pt x="148" y="18"/>
                  </a:lnTo>
                  <a:lnTo>
                    <a:pt x="75" y="6"/>
                  </a:lnTo>
                  <a:lnTo>
                    <a:pt x="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docshape182"/>
            <p:cNvSpPr>
              <a:spLocks/>
            </p:cNvSpPr>
            <p:nvPr/>
          </p:nvSpPr>
          <p:spPr bwMode="auto">
            <a:xfrm>
              <a:off x="5063" y="473"/>
              <a:ext cx="823" cy="850"/>
            </a:xfrm>
            <a:custGeom>
              <a:avLst/>
              <a:gdLst/>
              <a:ahLst/>
              <a:cxnLst>
                <a:cxn ang="0">
                  <a:pos x="823" y="0"/>
                </a:cxn>
                <a:cxn ang="0">
                  <a:pos x="749" y="8"/>
                </a:cxn>
                <a:cxn ang="0">
                  <a:pos x="677" y="22"/>
                </a:cxn>
                <a:cxn ang="0">
                  <a:pos x="607" y="41"/>
                </a:cxn>
                <a:cxn ang="0">
                  <a:pos x="539" y="66"/>
                </a:cxn>
                <a:cxn ang="0">
                  <a:pos x="475" y="97"/>
                </a:cxn>
                <a:cxn ang="0">
                  <a:pos x="413" y="132"/>
                </a:cxn>
                <a:cxn ang="0">
                  <a:pos x="354" y="172"/>
                </a:cxn>
                <a:cxn ang="0">
                  <a:pos x="300" y="217"/>
                </a:cxn>
                <a:cxn ang="0">
                  <a:pos x="248" y="266"/>
                </a:cxn>
                <a:cxn ang="0">
                  <a:pos x="201" y="318"/>
                </a:cxn>
                <a:cxn ang="0">
                  <a:pos x="158" y="374"/>
                </a:cxn>
                <a:cxn ang="0">
                  <a:pos x="120" y="434"/>
                </a:cxn>
                <a:cxn ang="0">
                  <a:pos x="87" y="497"/>
                </a:cxn>
                <a:cxn ang="0">
                  <a:pos x="58" y="563"/>
                </a:cxn>
                <a:cxn ang="0">
                  <a:pos x="35" y="631"/>
                </a:cxn>
                <a:cxn ang="0">
                  <a:pos x="18" y="702"/>
                </a:cxn>
                <a:cxn ang="0">
                  <a:pos x="6" y="775"/>
                </a:cxn>
                <a:cxn ang="0">
                  <a:pos x="0" y="850"/>
                </a:cxn>
              </a:cxnLst>
              <a:rect l="0" t="0" r="r" b="b"/>
              <a:pathLst>
                <a:path w="823" h="850">
                  <a:moveTo>
                    <a:pt x="823" y="0"/>
                  </a:moveTo>
                  <a:lnTo>
                    <a:pt x="749" y="8"/>
                  </a:lnTo>
                  <a:lnTo>
                    <a:pt x="677" y="22"/>
                  </a:lnTo>
                  <a:lnTo>
                    <a:pt x="607" y="41"/>
                  </a:lnTo>
                  <a:lnTo>
                    <a:pt x="539" y="66"/>
                  </a:lnTo>
                  <a:lnTo>
                    <a:pt x="475" y="97"/>
                  </a:lnTo>
                  <a:lnTo>
                    <a:pt x="413" y="132"/>
                  </a:lnTo>
                  <a:lnTo>
                    <a:pt x="354" y="172"/>
                  </a:lnTo>
                  <a:lnTo>
                    <a:pt x="300" y="217"/>
                  </a:lnTo>
                  <a:lnTo>
                    <a:pt x="248" y="266"/>
                  </a:lnTo>
                  <a:lnTo>
                    <a:pt x="201" y="318"/>
                  </a:lnTo>
                  <a:lnTo>
                    <a:pt x="158" y="374"/>
                  </a:lnTo>
                  <a:lnTo>
                    <a:pt x="120" y="434"/>
                  </a:lnTo>
                  <a:lnTo>
                    <a:pt x="87" y="497"/>
                  </a:lnTo>
                  <a:lnTo>
                    <a:pt x="58" y="563"/>
                  </a:lnTo>
                  <a:lnTo>
                    <a:pt x="35" y="631"/>
                  </a:lnTo>
                  <a:lnTo>
                    <a:pt x="18" y="702"/>
                  </a:lnTo>
                  <a:lnTo>
                    <a:pt x="6" y="775"/>
                  </a:lnTo>
                  <a:lnTo>
                    <a:pt x="0" y="85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docshape183"/>
            <p:cNvSpPr>
              <a:spLocks/>
            </p:cNvSpPr>
            <p:nvPr/>
          </p:nvSpPr>
          <p:spPr bwMode="auto">
            <a:xfrm>
              <a:off x="5064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1" y="216"/>
                </a:cxn>
                <a:cxn ang="0">
                  <a:pos x="66" y="284"/>
                </a:cxn>
                <a:cxn ang="0">
                  <a:pos x="97" y="349"/>
                </a:cxn>
                <a:cxn ang="0">
                  <a:pos x="132" y="410"/>
                </a:cxn>
                <a:cxn ang="0">
                  <a:pos x="172" y="469"/>
                </a:cxn>
                <a:cxn ang="0">
                  <a:pos x="217" y="524"/>
                </a:cxn>
                <a:cxn ang="0">
                  <a:pos x="265" y="575"/>
                </a:cxn>
                <a:cxn ang="0">
                  <a:pos x="318" y="622"/>
                </a:cxn>
                <a:cxn ang="0">
                  <a:pos x="374" y="665"/>
                </a:cxn>
                <a:cxn ang="0">
                  <a:pos x="434" y="703"/>
                </a:cxn>
                <a:cxn ang="0">
                  <a:pos x="497" y="737"/>
                </a:cxn>
                <a:cxn ang="0">
                  <a:pos x="563" y="765"/>
                </a:cxn>
                <a:cxn ang="0">
                  <a:pos x="631" y="788"/>
                </a:cxn>
                <a:cxn ang="0">
                  <a:pos x="702" y="806"/>
                </a:cxn>
                <a:cxn ang="0">
                  <a:pos x="775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1" y="216"/>
                  </a:lnTo>
                  <a:lnTo>
                    <a:pt x="66" y="284"/>
                  </a:lnTo>
                  <a:lnTo>
                    <a:pt x="97" y="349"/>
                  </a:lnTo>
                  <a:lnTo>
                    <a:pt x="132" y="410"/>
                  </a:lnTo>
                  <a:lnTo>
                    <a:pt x="172" y="469"/>
                  </a:lnTo>
                  <a:lnTo>
                    <a:pt x="217" y="524"/>
                  </a:lnTo>
                  <a:lnTo>
                    <a:pt x="265" y="575"/>
                  </a:lnTo>
                  <a:lnTo>
                    <a:pt x="318" y="622"/>
                  </a:lnTo>
                  <a:lnTo>
                    <a:pt x="374" y="665"/>
                  </a:lnTo>
                  <a:lnTo>
                    <a:pt x="434" y="703"/>
                  </a:lnTo>
                  <a:lnTo>
                    <a:pt x="497" y="737"/>
                  </a:lnTo>
                  <a:lnTo>
                    <a:pt x="563" y="765"/>
                  </a:lnTo>
                  <a:lnTo>
                    <a:pt x="631" y="788"/>
                  </a:lnTo>
                  <a:lnTo>
                    <a:pt x="702" y="806"/>
                  </a:lnTo>
                  <a:lnTo>
                    <a:pt x="775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docshape184"/>
            <p:cNvSpPr>
              <a:spLocks/>
            </p:cNvSpPr>
            <p:nvPr/>
          </p:nvSpPr>
          <p:spPr bwMode="auto">
            <a:xfrm>
              <a:off x="5053" y="462"/>
              <a:ext cx="1781" cy="1781"/>
            </a:xfrm>
            <a:custGeom>
              <a:avLst/>
              <a:gdLst/>
              <a:ahLst/>
              <a:cxnLst>
                <a:cxn ang="0">
                  <a:pos x="19" y="891"/>
                </a:cxn>
                <a:cxn ang="0">
                  <a:pos x="17" y="884"/>
                </a:cxn>
                <a:cxn ang="0">
                  <a:pos x="10" y="881"/>
                </a:cxn>
                <a:cxn ang="0">
                  <a:pos x="3" y="884"/>
                </a:cxn>
                <a:cxn ang="0">
                  <a:pos x="0" y="891"/>
                </a:cxn>
                <a:cxn ang="0">
                  <a:pos x="3" y="897"/>
                </a:cxn>
                <a:cxn ang="0">
                  <a:pos x="10" y="900"/>
                </a:cxn>
                <a:cxn ang="0">
                  <a:pos x="17" y="897"/>
                </a:cxn>
                <a:cxn ang="0">
                  <a:pos x="19" y="891"/>
                </a:cxn>
                <a:cxn ang="0">
                  <a:pos x="900" y="1771"/>
                </a:cxn>
                <a:cxn ang="0">
                  <a:pos x="897" y="1765"/>
                </a:cxn>
                <a:cxn ang="0">
                  <a:pos x="891" y="1762"/>
                </a:cxn>
                <a:cxn ang="0">
                  <a:pos x="884" y="1765"/>
                </a:cxn>
                <a:cxn ang="0">
                  <a:pos x="881" y="1771"/>
                </a:cxn>
                <a:cxn ang="0">
                  <a:pos x="884" y="1778"/>
                </a:cxn>
                <a:cxn ang="0">
                  <a:pos x="891" y="1781"/>
                </a:cxn>
                <a:cxn ang="0">
                  <a:pos x="897" y="1778"/>
                </a:cxn>
                <a:cxn ang="0">
                  <a:pos x="900" y="1771"/>
                </a:cxn>
                <a:cxn ang="0">
                  <a:pos x="900" y="10"/>
                </a:cxn>
                <a:cxn ang="0">
                  <a:pos x="897" y="3"/>
                </a:cxn>
                <a:cxn ang="0">
                  <a:pos x="891" y="0"/>
                </a:cxn>
                <a:cxn ang="0">
                  <a:pos x="884" y="3"/>
                </a:cxn>
                <a:cxn ang="0">
                  <a:pos x="881" y="10"/>
                </a:cxn>
                <a:cxn ang="0">
                  <a:pos x="884" y="17"/>
                </a:cxn>
                <a:cxn ang="0">
                  <a:pos x="891" y="19"/>
                </a:cxn>
                <a:cxn ang="0">
                  <a:pos x="897" y="17"/>
                </a:cxn>
                <a:cxn ang="0">
                  <a:pos x="900" y="10"/>
                </a:cxn>
                <a:cxn ang="0">
                  <a:pos x="1781" y="891"/>
                </a:cxn>
                <a:cxn ang="0">
                  <a:pos x="1778" y="884"/>
                </a:cxn>
                <a:cxn ang="0">
                  <a:pos x="1771" y="881"/>
                </a:cxn>
                <a:cxn ang="0">
                  <a:pos x="1765" y="884"/>
                </a:cxn>
                <a:cxn ang="0">
                  <a:pos x="1762" y="891"/>
                </a:cxn>
                <a:cxn ang="0">
                  <a:pos x="1765" y="897"/>
                </a:cxn>
                <a:cxn ang="0">
                  <a:pos x="1771" y="900"/>
                </a:cxn>
                <a:cxn ang="0">
                  <a:pos x="1778" y="897"/>
                </a:cxn>
                <a:cxn ang="0">
                  <a:pos x="1781" y="891"/>
                </a:cxn>
              </a:cxnLst>
              <a:rect l="0" t="0" r="r" b="b"/>
              <a:pathLst>
                <a:path w="1781" h="1781">
                  <a:moveTo>
                    <a:pt x="19" y="891"/>
                  </a:moveTo>
                  <a:lnTo>
                    <a:pt x="17" y="884"/>
                  </a:lnTo>
                  <a:lnTo>
                    <a:pt x="10" y="881"/>
                  </a:lnTo>
                  <a:lnTo>
                    <a:pt x="3" y="884"/>
                  </a:lnTo>
                  <a:lnTo>
                    <a:pt x="0" y="891"/>
                  </a:lnTo>
                  <a:lnTo>
                    <a:pt x="3" y="897"/>
                  </a:lnTo>
                  <a:lnTo>
                    <a:pt x="10" y="900"/>
                  </a:lnTo>
                  <a:lnTo>
                    <a:pt x="17" y="897"/>
                  </a:lnTo>
                  <a:lnTo>
                    <a:pt x="19" y="891"/>
                  </a:lnTo>
                  <a:close/>
                  <a:moveTo>
                    <a:pt x="900" y="1771"/>
                  </a:moveTo>
                  <a:lnTo>
                    <a:pt x="897" y="1765"/>
                  </a:lnTo>
                  <a:lnTo>
                    <a:pt x="891" y="1762"/>
                  </a:lnTo>
                  <a:lnTo>
                    <a:pt x="884" y="1765"/>
                  </a:lnTo>
                  <a:lnTo>
                    <a:pt x="881" y="1771"/>
                  </a:lnTo>
                  <a:lnTo>
                    <a:pt x="884" y="1778"/>
                  </a:lnTo>
                  <a:lnTo>
                    <a:pt x="891" y="1781"/>
                  </a:lnTo>
                  <a:lnTo>
                    <a:pt x="897" y="1778"/>
                  </a:lnTo>
                  <a:lnTo>
                    <a:pt x="900" y="1771"/>
                  </a:lnTo>
                  <a:close/>
                  <a:moveTo>
                    <a:pt x="900" y="10"/>
                  </a:moveTo>
                  <a:lnTo>
                    <a:pt x="897" y="3"/>
                  </a:lnTo>
                  <a:lnTo>
                    <a:pt x="891" y="0"/>
                  </a:lnTo>
                  <a:lnTo>
                    <a:pt x="884" y="3"/>
                  </a:lnTo>
                  <a:lnTo>
                    <a:pt x="881" y="10"/>
                  </a:lnTo>
                  <a:lnTo>
                    <a:pt x="884" y="17"/>
                  </a:lnTo>
                  <a:lnTo>
                    <a:pt x="891" y="19"/>
                  </a:lnTo>
                  <a:lnTo>
                    <a:pt x="897" y="17"/>
                  </a:lnTo>
                  <a:lnTo>
                    <a:pt x="900" y="10"/>
                  </a:lnTo>
                  <a:close/>
                  <a:moveTo>
                    <a:pt x="1781" y="891"/>
                  </a:moveTo>
                  <a:lnTo>
                    <a:pt x="1778" y="884"/>
                  </a:lnTo>
                  <a:lnTo>
                    <a:pt x="1771" y="881"/>
                  </a:lnTo>
                  <a:lnTo>
                    <a:pt x="1765" y="884"/>
                  </a:lnTo>
                  <a:lnTo>
                    <a:pt x="1762" y="891"/>
                  </a:lnTo>
                  <a:lnTo>
                    <a:pt x="1765" y="897"/>
                  </a:lnTo>
                  <a:lnTo>
                    <a:pt x="1771" y="900"/>
                  </a:lnTo>
                  <a:lnTo>
                    <a:pt x="1778" y="897"/>
                  </a:lnTo>
                  <a:lnTo>
                    <a:pt x="1781" y="89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docshape189"/>
            <p:cNvSpPr>
              <a:spLocks/>
            </p:cNvSpPr>
            <p:nvPr/>
          </p:nvSpPr>
          <p:spPr bwMode="auto">
            <a:xfrm>
              <a:off x="8424" y="462"/>
              <a:ext cx="1781" cy="1781"/>
            </a:xfrm>
            <a:custGeom>
              <a:avLst/>
              <a:gdLst/>
              <a:ahLst/>
              <a:cxnLst>
                <a:cxn ang="0">
                  <a:pos x="19" y="891"/>
                </a:cxn>
                <a:cxn ang="0">
                  <a:pos x="17" y="884"/>
                </a:cxn>
                <a:cxn ang="0">
                  <a:pos x="10" y="881"/>
                </a:cxn>
                <a:cxn ang="0">
                  <a:pos x="3" y="884"/>
                </a:cxn>
                <a:cxn ang="0">
                  <a:pos x="0" y="891"/>
                </a:cxn>
                <a:cxn ang="0">
                  <a:pos x="3" y="897"/>
                </a:cxn>
                <a:cxn ang="0">
                  <a:pos x="10" y="900"/>
                </a:cxn>
                <a:cxn ang="0">
                  <a:pos x="17" y="897"/>
                </a:cxn>
                <a:cxn ang="0">
                  <a:pos x="19" y="891"/>
                </a:cxn>
                <a:cxn ang="0">
                  <a:pos x="900" y="1771"/>
                </a:cxn>
                <a:cxn ang="0">
                  <a:pos x="897" y="1765"/>
                </a:cxn>
                <a:cxn ang="0">
                  <a:pos x="891" y="1762"/>
                </a:cxn>
                <a:cxn ang="0">
                  <a:pos x="884" y="1765"/>
                </a:cxn>
                <a:cxn ang="0">
                  <a:pos x="881" y="1771"/>
                </a:cxn>
                <a:cxn ang="0">
                  <a:pos x="884" y="1778"/>
                </a:cxn>
                <a:cxn ang="0">
                  <a:pos x="891" y="1781"/>
                </a:cxn>
                <a:cxn ang="0">
                  <a:pos x="897" y="1778"/>
                </a:cxn>
                <a:cxn ang="0">
                  <a:pos x="900" y="1771"/>
                </a:cxn>
                <a:cxn ang="0">
                  <a:pos x="900" y="10"/>
                </a:cxn>
                <a:cxn ang="0">
                  <a:pos x="897" y="3"/>
                </a:cxn>
                <a:cxn ang="0">
                  <a:pos x="891" y="0"/>
                </a:cxn>
                <a:cxn ang="0">
                  <a:pos x="884" y="3"/>
                </a:cxn>
                <a:cxn ang="0">
                  <a:pos x="881" y="10"/>
                </a:cxn>
                <a:cxn ang="0">
                  <a:pos x="884" y="17"/>
                </a:cxn>
                <a:cxn ang="0">
                  <a:pos x="891" y="19"/>
                </a:cxn>
                <a:cxn ang="0">
                  <a:pos x="897" y="17"/>
                </a:cxn>
                <a:cxn ang="0">
                  <a:pos x="900" y="10"/>
                </a:cxn>
                <a:cxn ang="0">
                  <a:pos x="1781" y="891"/>
                </a:cxn>
                <a:cxn ang="0">
                  <a:pos x="1778" y="884"/>
                </a:cxn>
                <a:cxn ang="0">
                  <a:pos x="1771" y="881"/>
                </a:cxn>
                <a:cxn ang="0">
                  <a:pos x="1765" y="884"/>
                </a:cxn>
                <a:cxn ang="0">
                  <a:pos x="1762" y="891"/>
                </a:cxn>
                <a:cxn ang="0">
                  <a:pos x="1765" y="897"/>
                </a:cxn>
                <a:cxn ang="0">
                  <a:pos x="1771" y="900"/>
                </a:cxn>
                <a:cxn ang="0">
                  <a:pos x="1778" y="897"/>
                </a:cxn>
                <a:cxn ang="0">
                  <a:pos x="1781" y="891"/>
                </a:cxn>
              </a:cxnLst>
              <a:rect l="0" t="0" r="r" b="b"/>
              <a:pathLst>
                <a:path w="1781" h="1781">
                  <a:moveTo>
                    <a:pt x="19" y="891"/>
                  </a:moveTo>
                  <a:lnTo>
                    <a:pt x="17" y="884"/>
                  </a:lnTo>
                  <a:lnTo>
                    <a:pt x="10" y="881"/>
                  </a:lnTo>
                  <a:lnTo>
                    <a:pt x="3" y="884"/>
                  </a:lnTo>
                  <a:lnTo>
                    <a:pt x="0" y="891"/>
                  </a:lnTo>
                  <a:lnTo>
                    <a:pt x="3" y="897"/>
                  </a:lnTo>
                  <a:lnTo>
                    <a:pt x="10" y="900"/>
                  </a:lnTo>
                  <a:lnTo>
                    <a:pt x="17" y="897"/>
                  </a:lnTo>
                  <a:lnTo>
                    <a:pt x="19" y="891"/>
                  </a:lnTo>
                  <a:close/>
                  <a:moveTo>
                    <a:pt x="900" y="1771"/>
                  </a:moveTo>
                  <a:lnTo>
                    <a:pt x="897" y="1765"/>
                  </a:lnTo>
                  <a:lnTo>
                    <a:pt x="891" y="1762"/>
                  </a:lnTo>
                  <a:lnTo>
                    <a:pt x="884" y="1765"/>
                  </a:lnTo>
                  <a:lnTo>
                    <a:pt x="881" y="1771"/>
                  </a:lnTo>
                  <a:lnTo>
                    <a:pt x="884" y="1778"/>
                  </a:lnTo>
                  <a:lnTo>
                    <a:pt x="891" y="1781"/>
                  </a:lnTo>
                  <a:lnTo>
                    <a:pt x="897" y="1778"/>
                  </a:lnTo>
                  <a:lnTo>
                    <a:pt x="900" y="1771"/>
                  </a:lnTo>
                  <a:close/>
                  <a:moveTo>
                    <a:pt x="900" y="10"/>
                  </a:moveTo>
                  <a:lnTo>
                    <a:pt x="897" y="3"/>
                  </a:lnTo>
                  <a:lnTo>
                    <a:pt x="891" y="0"/>
                  </a:lnTo>
                  <a:lnTo>
                    <a:pt x="884" y="3"/>
                  </a:lnTo>
                  <a:lnTo>
                    <a:pt x="881" y="10"/>
                  </a:lnTo>
                  <a:lnTo>
                    <a:pt x="884" y="17"/>
                  </a:lnTo>
                  <a:lnTo>
                    <a:pt x="891" y="19"/>
                  </a:lnTo>
                  <a:lnTo>
                    <a:pt x="897" y="17"/>
                  </a:lnTo>
                  <a:lnTo>
                    <a:pt x="900" y="10"/>
                  </a:lnTo>
                  <a:close/>
                  <a:moveTo>
                    <a:pt x="1781" y="891"/>
                  </a:moveTo>
                  <a:lnTo>
                    <a:pt x="1778" y="884"/>
                  </a:lnTo>
                  <a:lnTo>
                    <a:pt x="1771" y="881"/>
                  </a:lnTo>
                  <a:lnTo>
                    <a:pt x="1765" y="884"/>
                  </a:lnTo>
                  <a:lnTo>
                    <a:pt x="1762" y="891"/>
                  </a:lnTo>
                  <a:lnTo>
                    <a:pt x="1765" y="897"/>
                  </a:lnTo>
                  <a:lnTo>
                    <a:pt x="1771" y="900"/>
                  </a:lnTo>
                  <a:lnTo>
                    <a:pt x="1778" y="897"/>
                  </a:lnTo>
                  <a:lnTo>
                    <a:pt x="1781" y="89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docshape190"/>
            <p:cNvSpPr>
              <a:spLocks/>
            </p:cNvSpPr>
            <p:nvPr/>
          </p:nvSpPr>
          <p:spPr bwMode="auto">
            <a:xfrm>
              <a:off x="7686" y="1381"/>
              <a:ext cx="823" cy="850"/>
            </a:xfrm>
            <a:custGeom>
              <a:avLst/>
              <a:gdLst/>
              <a:ahLst/>
              <a:cxnLst>
                <a:cxn ang="0">
                  <a:pos x="0" y="850"/>
                </a:cxn>
                <a:cxn ang="0">
                  <a:pos x="74" y="842"/>
                </a:cxn>
                <a:cxn ang="0">
                  <a:pos x="146" y="829"/>
                </a:cxn>
                <a:cxn ang="0">
                  <a:pos x="216" y="809"/>
                </a:cxn>
                <a:cxn ang="0">
                  <a:pos x="283" y="784"/>
                </a:cxn>
                <a:cxn ang="0">
                  <a:pos x="348" y="753"/>
                </a:cxn>
                <a:cxn ang="0">
                  <a:pos x="410" y="718"/>
                </a:cxn>
                <a:cxn ang="0">
                  <a:pos x="468" y="678"/>
                </a:cxn>
                <a:cxn ang="0">
                  <a:pos x="523" y="633"/>
                </a:cxn>
                <a:cxn ang="0">
                  <a:pos x="574" y="585"/>
                </a:cxn>
                <a:cxn ang="0">
                  <a:pos x="621" y="532"/>
                </a:cxn>
                <a:cxn ang="0">
                  <a:pos x="664" y="476"/>
                </a:cxn>
                <a:cxn ang="0">
                  <a:pos x="703" y="416"/>
                </a:cxn>
                <a:cxn ang="0">
                  <a:pos x="736" y="353"/>
                </a:cxn>
                <a:cxn ang="0">
                  <a:pos x="764" y="287"/>
                </a:cxn>
                <a:cxn ang="0">
                  <a:pos x="788" y="219"/>
                </a:cxn>
                <a:cxn ang="0">
                  <a:pos x="805" y="148"/>
                </a:cxn>
                <a:cxn ang="0">
                  <a:pos x="817" y="75"/>
                </a:cxn>
                <a:cxn ang="0">
                  <a:pos x="822" y="0"/>
                </a:cxn>
              </a:cxnLst>
              <a:rect l="0" t="0" r="r" b="b"/>
              <a:pathLst>
                <a:path w="823" h="850">
                  <a:moveTo>
                    <a:pt x="0" y="850"/>
                  </a:moveTo>
                  <a:lnTo>
                    <a:pt x="74" y="842"/>
                  </a:lnTo>
                  <a:lnTo>
                    <a:pt x="146" y="829"/>
                  </a:lnTo>
                  <a:lnTo>
                    <a:pt x="216" y="809"/>
                  </a:lnTo>
                  <a:lnTo>
                    <a:pt x="283" y="784"/>
                  </a:lnTo>
                  <a:lnTo>
                    <a:pt x="348" y="753"/>
                  </a:lnTo>
                  <a:lnTo>
                    <a:pt x="410" y="718"/>
                  </a:lnTo>
                  <a:lnTo>
                    <a:pt x="468" y="678"/>
                  </a:lnTo>
                  <a:lnTo>
                    <a:pt x="523" y="633"/>
                  </a:lnTo>
                  <a:lnTo>
                    <a:pt x="574" y="585"/>
                  </a:lnTo>
                  <a:lnTo>
                    <a:pt x="621" y="532"/>
                  </a:lnTo>
                  <a:lnTo>
                    <a:pt x="664" y="476"/>
                  </a:lnTo>
                  <a:lnTo>
                    <a:pt x="703" y="416"/>
                  </a:lnTo>
                  <a:lnTo>
                    <a:pt x="736" y="353"/>
                  </a:lnTo>
                  <a:lnTo>
                    <a:pt x="764" y="287"/>
                  </a:lnTo>
                  <a:lnTo>
                    <a:pt x="788" y="219"/>
                  </a:lnTo>
                  <a:lnTo>
                    <a:pt x="805" y="148"/>
                  </a:lnTo>
                  <a:lnTo>
                    <a:pt x="817" y="75"/>
                  </a:lnTo>
                  <a:lnTo>
                    <a:pt x="822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docshape193"/>
            <p:cNvSpPr>
              <a:spLocks/>
            </p:cNvSpPr>
            <p:nvPr/>
          </p:nvSpPr>
          <p:spPr bwMode="auto">
            <a:xfrm>
              <a:off x="6750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2" y="216"/>
                </a:cxn>
                <a:cxn ang="0">
                  <a:pos x="67" y="284"/>
                </a:cxn>
                <a:cxn ang="0">
                  <a:pos x="97" y="349"/>
                </a:cxn>
                <a:cxn ang="0">
                  <a:pos x="133" y="410"/>
                </a:cxn>
                <a:cxn ang="0">
                  <a:pos x="173" y="469"/>
                </a:cxn>
                <a:cxn ang="0">
                  <a:pos x="217" y="524"/>
                </a:cxn>
                <a:cxn ang="0">
                  <a:pos x="266" y="575"/>
                </a:cxn>
                <a:cxn ang="0">
                  <a:pos x="319" y="622"/>
                </a:cxn>
                <a:cxn ang="0">
                  <a:pos x="375" y="665"/>
                </a:cxn>
                <a:cxn ang="0">
                  <a:pos x="435" y="703"/>
                </a:cxn>
                <a:cxn ang="0">
                  <a:pos x="498" y="737"/>
                </a:cxn>
                <a:cxn ang="0">
                  <a:pos x="563" y="765"/>
                </a:cxn>
                <a:cxn ang="0">
                  <a:pos x="632" y="788"/>
                </a:cxn>
                <a:cxn ang="0">
                  <a:pos x="703" y="806"/>
                </a:cxn>
                <a:cxn ang="0">
                  <a:pos x="775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2" y="216"/>
                  </a:lnTo>
                  <a:lnTo>
                    <a:pt x="67" y="284"/>
                  </a:lnTo>
                  <a:lnTo>
                    <a:pt x="97" y="349"/>
                  </a:lnTo>
                  <a:lnTo>
                    <a:pt x="133" y="410"/>
                  </a:lnTo>
                  <a:lnTo>
                    <a:pt x="173" y="469"/>
                  </a:lnTo>
                  <a:lnTo>
                    <a:pt x="217" y="524"/>
                  </a:lnTo>
                  <a:lnTo>
                    <a:pt x="266" y="575"/>
                  </a:lnTo>
                  <a:lnTo>
                    <a:pt x="319" y="622"/>
                  </a:lnTo>
                  <a:lnTo>
                    <a:pt x="375" y="665"/>
                  </a:lnTo>
                  <a:lnTo>
                    <a:pt x="435" y="703"/>
                  </a:lnTo>
                  <a:lnTo>
                    <a:pt x="498" y="737"/>
                  </a:lnTo>
                  <a:lnTo>
                    <a:pt x="563" y="765"/>
                  </a:lnTo>
                  <a:lnTo>
                    <a:pt x="632" y="788"/>
                  </a:lnTo>
                  <a:lnTo>
                    <a:pt x="703" y="806"/>
                  </a:lnTo>
                  <a:lnTo>
                    <a:pt x="775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docshape194"/>
            <p:cNvSpPr>
              <a:spLocks/>
            </p:cNvSpPr>
            <p:nvPr/>
          </p:nvSpPr>
          <p:spPr bwMode="auto">
            <a:xfrm>
              <a:off x="6738" y="462"/>
              <a:ext cx="1781" cy="1781"/>
            </a:xfrm>
            <a:custGeom>
              <a:avLst/>
              <a:gdLst/>
              <a:ahLst/>
              <a:cxnLst>
                <a:cxn ang="0">
                  <a:pos x="19" y="891"/>
                </a:cxn>
                <a:cxn ang="0">
                  <a:pos x="16" y="884"/>
                </a:cxn>
                <a:cxn ang="0">
                  <a:pos x="9" y="881"/>
                </a:cxn>
                <a:cxn ang="0">
                  <a:pos x="3" y="884"/>
                </a:cxn>
                <a:cxn ang="0">
                  <a:pos x="0" y="891"/>
                </a:cxn>
                <a:cxn ang="0">
                  <a:pos x="3" y="897"/>
                </a:cxn>
                <a:cxn ang="0">
                  <a:pos x="9" y="900"/>
                </a:cxn>
                <a:cxn ang="0">
                  <a:pos x="16" y="897"/>
                </a:cxn>
                <a:cxn ang="0">
                  <a:pos x="19" y="891"/>
                </a:cxn>
                <a:cxn ang="0">
                  <a:pos x="900" y="1771"/>
                </a:cxn>
                <a:cxn ang="0">
                  <a:pos x="897" y="1765"/>
                </a:cxn>
                <a:cxn ang="0">
                  <a:pos x="890" y="1762"/>
                </a:cxn>
                <a:cxn ang="0">
                  <a:pos x="883" y="1765"/>
                </a:cxn>
                <a:cxn ang="0">
                  <a:pos x="881" y="1771"/>
                </a:cxn>
                <a:cxn ang="0">
                  <a:pos x="883" y="1778"/>
                </a:cxn>
                <a:cxn ang="0">
                  <a:pos x="890" y="1781"/>
                </a:cxn>
                <a:cxn ang="0">
                  <a:pos x="897" y="1778"/>
                </a:cxn>
                <a:cxn ang="0">
                  <a:pos x="900" y="1771"/>
                </a:cxn>
                <a:cxn ang="0">
                  <a:pos x="900" y="10"/>
                </a:cxn>
                <a:cxn ang="0">
                  <a:pos x="897" y="3"/>
                </a:cxn>
                <a:cxn ang="0">
                  <a:pos x="890" y="0"/>
                </a:cxn>
                <a:cxn ang="0">
                  <a:pos x="883" y="3"/>
                </a:cxn>
                <a:cxn ang="0">
                  <a:pos x="881" y="10"/>
                </a:cxn>
                <a:cxn ang="0">
                  <a:pos x="883" y="17"/>
                </a:cxn>
                <a:cxn ang="0">
                  <a:pos x="890" y="19"/>
                </a:cxn>
                <a:cxn ang="0">
                  <a:pos x="897" y="17"/>
                </a:cxn>
                <a:cxn ang="0">
                  <a:pos x="900" y="10"/>
                </a:cxn>
                <a:cxn ang="0">
                  <a:pos x="1780" y="891"/>
                </a:cxn>
                <a:cxn ang="0">
                  <a:pos x="1777" y="884"/>
                </a:cxn>
                <a:cxn ang="0">
                  <a:pos x="1771" y="881"/>
                </a:cxn>
                <a:cxn ang="0">
                  <a:pos x="1764" y="884"/>
                </a:cxn>
                <a:cxn ang="0">
                  <a:pos x="1761" y="891"/>
                </a:cxn>
                <a:cxn ang="0">
                  <a:pos x="1764" y="897"/>
                </a:cxn>
                <a:cxn ang="0">
                  <a:pos x="1771" y="900"/>
                </a:cxn>
                <a:cxn ang="0">
                  <a:pos x="1777" y="897"/>
                </a:cxn>
                <a:cxn ang="0">
                  <a:pos x="1780" y="891"/>
                </a:cxn>
              </a:cxnLst>
              <a:rect l="0" t="0" r="r" b="b"/>
              <a:pathLst>
                <a:path w="1781" h="1781">
                  <a:moveTo>
                    <a:pt x="19" y="891"/>
                  </a:moveTo>
                  <a:lnTo>
                    <a:pt x="16" y="884"/>
                  </a:lnTo>
                  <a:lnTo>
                    <a:pt x="9" y="881"/>
                  </a:lnTo>
                  <a:lnTo>
                    <a:pt x="3" y="884"/>
                  </a:lnTo>
                  <a:lnTo>
                    <a:pt x="0" y="891"/>
                  </a:lnTo>
                  <a:lnTo>
                    <a:pt x="3" y="897"/>
                  </a:lnTo>
                  <a:lnTo>
                    <a:pt x="9" y="900"/>
                  </a:lnTo>
                  <a:lnTo>
                    <a:pt x="16" y="897"/>
                  </a:lnTo>
                  <a:lnTo>
                    <a:pt x="19" y="891"/>
                  </a:lnTo>
                  <a:close/>
                  <a:moveTo>
                    <a:pt x="900" y="1771"/>
                  </a:moveTo>
                  <a:lnTo>
                    <a:pt x="897" y="1765"/>
                  </a:lnTo>
                  <a:lnTo>
                    <a:pt x="890" y="1762"/>
                  </a:lnTo>
                  <a:lnTo>
                    <a:pt x="883" y="1765"/>
                  </a:lnTo>
                  <a:lnTo>
                    <a:pt x="881" y="1771"/>
                  </a:lnTo>
                  <a:lnTo>
                    <a:pt x="883" y="1778"/>
                  </a:lnTo>
                  <a:lnTo>
                    <a:pt x="890" y="1781"/>
                  </a:lnTo>
                  <a:lnTo>
                    <a:pt x="897" y="1778"/>
                  </a:lnTo>
                  <a:lnTo>
                    <a:pt x="900" y="1771"/>
                  </a:lnTo>
                  <a:close/>
                  <a:moveTo>
                    <a:pt x="900" y="10"/>
                  </a:moveTo>
                  <a:lnTo>
                    <a:pt x="897" y="3"/>
                  </a:lnTo>
                  <a:lnTo>
                    <a:pt x="890" y="0"/>
                  </a:lnTo>
                  <a:lnTo>
                    <a:pt x="883" y="3"/>
                  </a:lnTo>
                  <a:lnTo>
                    <a:pt x="881" y="10"/>
                  </a:lnTo>
                  <a:lnTo>
                    <a:pt x="883" y="17"/>
                  </a:lnTo>
                  <a:lnTo>
                    <a:pt x="890" y="19"/>
                  </a:lnTo>
                  <a:lnTo>
                    <a:pt x="897" y="17"/>
                  </a:lnTo>
                  <a:lnTo>
                    <a:pt x="900" y="10"/>
                  </a:lnTo>
                  <a:close/>
                  <a:moveTo>
                    <a:pt x="1780" y="891"/>
                  </a:moveTo>
                  <a:lnTo>
                    <a:pt x="1777" y="884"/>
                  </a:lnTo>
                  <a:lnTo>
                    <a:pt x="1771" y="881"/>
                  </a:lnTo>
                  <a:lnTo>
                    <a:pt x="1764" y="884"/>
                  </a:lnTo>
                  <a:lnTo>
                    <a:pt x="1761" y="891"/>
                  </a:lnTo>
                  <a:lnTo>
                    <a:pt x="1764" y="897"/>
                  </a:lnTo>
                  <a:lnTo>
                    <a:pt x="1771" y="900"/>
                  </a:lnTo>
                  <a:lnTo>
                    <a:pt x="1777" y="897"/>
                  </a:lnTo>
                  <a:lnTo>
                    <a:pt x="1780" y="89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52" name="docshape19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98" y="252"/>
              <a:ext cx="1847" cy="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4" name="docshape197"/>
            <p:cNvSpPr>
              <a:spLocks/>
            </p:cNvSpPr>
            <p:nvPr/>
          </p:nvSpPr>
          <p:spPr bwMode="auto">
            <a:xfrm>
              <a:off x="2585" y="617"/>
              <a:ext cx="723" cy="711"/>
            </a:xfrm>
            <a:custGeom>
              <a:avLst/>
              <a:gdLst/>
              <a:ahLst/>
              <a:cxnLst>
                <a:cxn ang="0">
                  <a:pos x="723" y="710"/>
                </a:cxn>
                <a:cxn ang="0">
                  <a:pos x="716" y="633"/>
                </a:cxn>
                <a:cxn ang="0">
                  <a:pos x="702" y="559"/>
                </a:cxn>
                <a:cxn ang="0">
                  <a:pos x="680" y="487"/>
                </a:cxn>
                <a:cxn ang="0">
                  <a:pos x="652" y="419"/>
                </a:cxn>
                <a:cxn ang="0">
                  <a:pos x="617" y="354"/>
                </a:cxn>
                <a:cxn ang="0">
                  <a:pos x="576" y="294"/>
                </a:cxn>
                <a:cxn ang="0">
                  <a:pos x="529" y="238"/>
                </a:cxn>
                <a:cxn ang="0">
                  <a:pos x="477" y="186"/>
                </a:cxn>
                <a:cxn ang="0">
                  <a:pos x="420" y="141"/>
                </a:cxn>
                <a:cxn ang="0">
                  <a:pos x="359" y="100"/>
                </a:cxn>
                <a:cxn ang="0">
                  <a:pos x="293" y="66"/>
                </a:cxn>
                <a:cxn ang="0">
                  <a:pos x="225" y="39"/>
                </a:cxn>
                <a:cxn ang="0">
                  <a:pos x="152" y="19"/>
                </a:cxn>
                <a:cxn ang="0">
                  <a:pos x="77" y="5"/>
                </a:cxn>
                <a:cxn ang="0">
                  <a:pos x="0" y="0"/>
                </a:cxn>
              </a:cxnLst>
              <a:rect l="0" t="0" r="r" b="b"/>
              <a:pathLst>
                <a:path w="723" h="711">
                  <a:moveTo>
                    <a:pt x="723" y="710"/>
                  </a:moveTo>
                  <a:lnTo>
                    <a:pt x="716" y="633"/>
                  </a:lnTo>
                  <a:lnTo>
                    <a:pt x="702" y="559"/>
                  </a:lnTo>
                  <a:lnTo>
                    <a:pt x="680" y="487"/>
                  </a:lnTo>
                  <a:lnTo>
                    <a:pt x="652" y="419"/>
                  </a:lnTo>
                  <a:lnTo>
                    <a:pt x="617" y="354"/>
                  </a:lnTo>
                  <a:lnTo>
                    <a:pt x="576" y="294"/>
                  </a:lnTo>
                  <a:lnTo>
                    <a:pt x="529" y="238"/>
                  </a:lnTo>
                  <a:lnTo>
                    <a:pt x="477" y="186"/>
                  </a:lnTo>
                  <a:lnTo>
                    <a:pt x="420" y="141"/>
                  </a:lnTo>
                  <a:lnTo>
                    <a:pt x="359" y="100"/>
                  </a:lnTo>
                  <a:lnTo>
                    <a:pt x="293" y="66"/>
                  </a:lnTo>
                  <a:lnTo>
                    <a:pt x="225" y="39"/>
                  </a:lnTo>
                  <a:lnTo>
                    <a:pt x="152" y="19"/>
                  </a:lnTo>
                  <a:lnTo>
                    <a:pt x="77" y="5"/>
                  </a:lnTo>
                  <a:lnTo>
                    <a:pt x="0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docshape198"/>
            <p:cNvSpPr>
              <a:spLocks/>
            </p:cNvSpPr>
            <p:nvPr/>
          </p:nvSpPr>
          <p:spPr bwMode="auto">
            <a:xfrm>
              <a:off x="1836" y="617"/>
              <a:ext cx="711" cy="72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633" y="7"/>
                </a:cxn>
                <a:cxn ang="0">
                  <a:pos x="559" y="21"/>
                </a:cxn>
                <a:cxn ang="0">
                  <a:pos x="487" y="43"/>
                </a:cxn>
                <a:cxn ang="0">
                  <a:pos x="419" y="71"/>
                </a:cxn>
                <a:cxn ang="0">
                  <a:pos x="354" y="106"/>
                </a:cxn>
                <a:cxn ang="0">
                  <a:pos x="294" y="148"/>
                </a:cxn>
                <a:cxn ang="0">
                  <a:pos x="237" y="194"/>
                </a:cxn>
                <a:cxn ang="0">
                  <a:pos x="186" y="246"/>
                </a:cxn>
                <a:cxn ang="0">
                  <a:pos x="140" y="303"/>
                </a:cxn>
                <a:cxn ang="0">
                  <a:pos x="100" y="364"/>
                </a:cxn>
                <a:cxn ang="0">
                  <a:pos x="66" y="430"/>
                </a:cxn>
                <a:cxn ang="0">
                  <a:pos x="39" y="499"/>
                </a:cxn>
                <a:cxn ang="0">
                  <a:pos x="18" y="571"/>
                </a:cxn>
                <a:cxn ang="0">
                  <a:pos x="5" y="646"/>
                </a:cxn>
                <a:cxn ang="0">
                  <a:pos x="0" y="723"/>
                </a:cxn>
              </a:cxnLst>
              <a:rect l="0" t="0" r="r" b="b"/>
              <a:pathLst>
                <a:path w="711" h="723">
                  <a:moveTo>
                    <a:pt x="710" y="0"/>
                  </a:moveTo>
                  <a:lnTo>
                    <a:pt x="633" y="7"/>
                  </a:lnTo>
                  <a:lnTo>
                    <a:pt x="559" y="21"/>
                  </a:lnTo>
                  <a:lnTo>
                    <a:pt x="487" y="43"/>
                  </a:lnTo>
                  <a:lnTo>
                    <a:pt x="419" y="71"/>
                  </a:lnTo>
                  <a:lnTo>
                    <a:pt x="354" y="106"/>
                  </a:lnTo>
                  <a:lnTo>
                    <a:pt x="294" y="148"/>
                  </a:lnTo>
                  <a:lnTo>
                    <a:pt x="237" y="194"/>
                  </a:lnTo>
                  <a:lnTo>
                    <a:pt x="186" y="246"/>
                  </a:lnTo>
                  <a:lnTo>
                    <a:pt x="140" y="303"/>
                  </a:lnTo>
                  <a:lnTo>
                    <a:pt x="100" y="364"/>
                  </a:lnTo>
                  <a:lnTo>
                    <a:pt x="66" y="430"/>
                  </a:lnTo>
                  <a:lnTo>
                    <a:pt x="39" y="499"/>
                  </a:lnTo>
                  <a:lnTo>
                    <a:pt x="18" y="571"/>
                  </a:lnTo>
                  <a:lnTo>
                    <a:pt x="5" y="646"/>
                  </a:lnTo>
                  <a:lnTo>
                    <a:pt x="0" y="723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6" name="docshape199"/>
            <p:cNvSpPr>
              <a:spLocks/>
            </p:cNvSpPr>
            <p:nvPr/>
          </p:nvSpPr>
          <p:spPr bwMode="auto">
            <a:xfrm>
              <a:off x="1837" y="1377"/>
              <a:ext cx="723" cy="7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7"/>
                </a:cxn>
                <a:cxn ang="0">
                  <a:pos x="21" y="151"/>
                </a:cxn>
                <a:cxn ang="0">
                  <a:pos x="43" y="223"/>
                </a:cxn>
                <a:cxn ang="0">
                  <a:pos x="71" y="291"/>
                </a:cxn>
                <a:cxn ang="0">
                  <a:pos x="106" y="356"/>
                </a:cxn>
                <a:cxn ang="0">
                  <a:pos x="147" y="417"/>
                </a:cxn>
                <a:cxn ang="0">
                  <a:pos x="194" y="473"/>
                </a:cxn>
                <a:cxn ang="0">
                  <a:pos x="246" y="524"/>
                </a:cxn>
                <a:cxn ang="0">
                  <a:pos x="303" y="570"/>
                </a:cxn>
                <a:cxn ang="0">
                  <a:pos x="364" y="610"/>
                </a:cxn>
                <a:cxn ang="0">
                  <a:pos x="430" y="644"/>
                </a:cxn>
                <a:cxn ang="0">
                  <a:pos x="498" y="671"/>
                </a:cxn>
                <a:cxn ang="0">
                  <a:pos x="571" y="692"/>
                </a:cxn>
                <a:cxn ang="0">
                  <a:pos x="646" y="705"/>
                </a:cxn>
                <a:cxn ang="0">
                  <a:pos x="723" y="710"/>
                </a:cxn>
              </a:cxnLst>
              <a:rect l="0" t="0" r="r" b="b"/>
              <a:pathLst>
                <a:path w="723" h="711">
                  <a:moveTo>
                    <a:pt x="0" y="0"/>
                  </a:moveTo>
                  <a:lnTo>
                    <a:pt x="7" y="77"/>
                  </a:lnTo>
                  <a:lnTo>
                    <a:pt x="21" y="151"/>
                  </a:lnTo>
                  <a:lnTo>
                    <a:pt x="43" y="223"/>
                  </a:lnTo>
                  <a:lnTo>
                    <a:pt x="71" y="291"/>
                  </a:lnTo>
                  <a:lnTo>
                    <a:pt x="106" y="356"/>
                  </a:lnTo>
                  <a:lnTo>
                    <a:pt x="147" y="417"/>
                  </a:lnTo>
                  <a:lnTo>
                    <a:pt x="194" y="473"/>
                  </a:lnTo>
                  <a:lnTo>
                    <a:pt x="246" y="524"/>
                  </a:lnTo>
                  <a:lnTo>
                    <a:pt x="303" y="570"/>
                  </a:lnTo>
                  <a:lnTo>
                    <a:pt x="364" y="610"/>
                  </a:lnTo>
                  <a:lnTo>
                    <a:pt x="430" y="644"/>
                  </a:lnTo>
                  <a:lnTo>
                    <a:pt x="498" y="671"/>
                  </a:lnTo>
                  <a:lnTo>
                    <a:pt x="571" y="692"/>
                  </a:lnTo>
                  <a:lnTo>
                    <a:pt x="646" y="705"/>
                  </a:lnTo>
                  <a:lnTo>
                    <a:pt x="723" y="71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7" name="docshape200"/>
            <p:cNvSpPr>
              <a:spLocks/>
            </p:cNvSpPr>
            <p:nvPr/>
          </p:nvSpPr>
          <p:spPr bwMode="auto">
            <a:xfrm>
              <a:off x="1832" y="612"/>
              <a:ext cx="1480" cy="1480"/>
            </a:xfrm>
            <a:custGeom>
              <a:avLst/>
              <a:gdLst/>
              <a:ahLst/>
              <a:cxnLst>
                <a:cxn ang="0">
                  <a:pos x="8" y="740"/>
                </a:cxn>
                <a:cxn ang="0">
                  <a:pos x="7" y="737"/>
                </a:cxn>
                <a:cxn ang="0">
                  <a:pos x="4" y="735"/>
                </a:cxn>
                <a:cxn ang="0">
                  <a:pos x="1" y="737"/>
                </a:cxn>
                <a:cxn ang="0">
                  <a:pos x="0" y="740"/>
                </a:cxn>
                <a:cxn ang="0">
                  <a:pos x="1" y="743"/>
                </a:cxn>
                <a:cxn ang="0">
                  <a:pos x="4" y="744"/>
                </a:cxn>
                <a:cxn ang="0">
                  <a:pos x="7" y="743"/>
                </a:cxn>
                <a:cxn ang="0">
                  <a:pos x="8" y="740"/>
                </a:cxn>
                <a:cxn ang="0">
                  <a:pos x="744" y="1475"/>
                </a:cxn>
                <a:cxn ang="0">
                  <a:pos x="742" y="1472"/>
                </a:cxn>
                <a:cxn ang="0">
                  <a:pos x="739" y="1471"/>
                </a:cxn>
                <a:cxn ang="0">
                  <a:pos x="736" y="1472"/>
                </a:cxn>
                <a:cxn ang="0">
                  <a:pos x="735" y="1475"/>
                </a:cxn>
                <a:cxn ang="0">
                  <a:pos x="736" y="1478"/>
                </a:cxn>
                <a:cxn ang="0">
                  <a:pos x="739" y="1479"/>
                </a:cxn>
                <a:cxn ang="0">
                  <a:pos x="742" y="1478"/>
                </a:cxn>
                <a:cxn ang="0">
                  <a:pos x="744" y="1475"/>
                </a:cxn>
                <a:cxn ang="0">
                  <a:pos x="744" y="4"/>
                </a:cxn>
                <a:cxn ang="0">
                  <a:pos x="742" y="1"/>
                </a:cxn>
                <a:cxn ang="0">
                  <a:pos x="739" y="0"/>
                </a:cxn>
                <a:cxn ang="0">
                  <a:pos x="736" y="1"/>
                </a:cxn>
                <a:cxn ang="0">
                  <a:pos x="735" y="4"/>
                </a:cxn>
                <a:cxn ang="0">
                  <a:pos x="736" y="7"/>
                </a:cxn>
                <a:cxn ang="0">
                  <a:pos x="739" y="8"/>
                </a:cxn>
                <a:cxn ang="0">
                  <a:pos x="742" y="7"/>
                </a:cxn>
                <a:cxn ang="0">
                  <a:pos x="744" y="4"/>
                </a:cxn>
                <a:cxn ang="0">
                  <a:pos x="1479" y="740"/>
                </a:cxn>
                <a:cxn ang="0">
                  <a:pos x="1478" y="737"/>
                </a:cxn>
                <a:cxn ang="0">
                  <a:pos x="1475" y="735"/>
                </a:cxn>
                <a:cxn ang="0">
                  <a:pos x="1472" y="737"/>
                </a:cxn>
                <a:cxn ang="0">
                  <a:pos x="1471" y="740"/>
                </a:cxn>
                <a:cxn ang="0">
                  <a:pos x="1472" y="743"/>
                </a:cxn>
                <a:cxn ang="0">
                  <a:pos x="1475" y="744"/>
                </a:cxn>
                <a:cxn ang="0">
                  <a:pos x="1478" y="743"/>
                </a:cxn>
                <a:cxn ang="0">
                  <a:pos x="1479" y="740"/>
                </a:cxn>
              </a:cxnLst>
              <a:rect l="0" t="0" r="r" b="b"/>
              <a:pathLst>
                <a:path w="1480" h="1480">
                  <a:moveTo>
                    <a:pt x="8" y="740"/>
                  </a:moveTo>
                  <a:lnTo>
                    <a:pt x="7" y="737"/>
                  </a:lnTo>
                  <a:lnTo>
                    <a:pt x="4" y="735"/>
                  </a:lnTo>
                  <a:lnTo>
                    <a:pt x="1" y="737"/>
                  </a:lnTo>
                  <a:lnTo>
                    <a:pt x="0" y="740"/>
                  </a:lnTo>
                  <a:lnTo>
                    <a:pt x="1" y="743"/>
                  </a:lnTo>
                  <a:lnTo>
                    <a:pt x="4" y="744"/>
                  </a:lnTo>
                  <a:lnTo>
                    <a:pt x="7" y="743"/>
                  </a:lnTo>
                  <a:lnTo>
                    <a:pt x="8" y="740"/>
                  </a:lnTo>
                  <a:close/>
                  <a:moveTo>
                    <a:pt x="744" y="1475"/>
                  </a:moveTo>
                  <a:lnTo>
                    <a:pt x="742" y="1472"/>
                  </a:lnTo>
                  <a:lnTo>
                    <a:pt x="739" y="1471"/>
                  </a:lnTo>
                  <a:lnTo>
                    <a:pt x="736" y="1472"/>
                  </a:lnTo>
                  <a:lnTo>
                    <a:pt x="735" y="1475"/>
                  </a:lnTo>
                  <a:lnTo>
                    <a:pt x="736" y="1478"/>
                  </a:lnTo>
                  <a:lnTo>
                    <a:pt x="739" y="1479"/>
                  </a:lnTo>
                  <a:lnTo>
                    <a:pt x="742" y="1478"/>
                  </a:lnTo>
                  <a:lnTo>
                    <a:pt x="744" y="1475"/>
                  </a:lnTo>
                  <a:close/>
                  <a:moveTo>
                    <a:pt x="744" y="4"/>
                  </a:moveTo>
                  <a:lnTo>
                    <a:pt x="742" y="1"/>
                  </a:lnTo>
                  <a:lnTo>
                    <a:pt x="739" y="0"/>
                  </a:lnTo>
                  <a:lnTo>
                    <a:pt x="736" y="1"/>
                  </a:lnTo>
                  <a:lnTo>
                    <a:pt x="735" y="4"/>
                  </a:lnTo>
                  <a:lnTo>
                    <a:pt x="736" y="7"/>
                  </a:lnTo>
                  <a:lnTo>
                    <a:pt x="739" y="8"/>
                  </a:lnTo>
                  <a:lnTo>
                    <a:pt x="742" y="7"/>
                  </a:lnTo>
                  <a:lnTo>
                    <a:pt x="744" y="4"/>
                  </a:lnTo>
                  <a:close/>
                  <a:moveTo>
                    <a:pt x="1479" y="740"/>
                  </a:moveTo>
                  <a:lnTo>
                    <a:pt x="1478" y="737"/>
                  </a:lnTo>
                  <a:lnTo>
                    <a:pt x="1475" y="735"/>
                  </a:lnTo>
                  <a:lnTo>
                    <a:pt x="1472" y="737"/>
                  </a:lnTo>
                  <a:lnTo>
                    <a:pt x="1471" y="740"/>
                  </a:lnTo>
                  <a:lnTo>
                    <a:pt x="1472" y="743"/>
                  </a:lnTo>
                  <a:lnTo>
                    <a:pt x="1475" y="744"/>
                  </a:lnTo>
                  <a:lnTo>
                    <a:pt x="1478" y="743"/>
                  </a:lnTo>
                  <a:lnTo>
                    <a:pt x="1479" y="74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58" name="docshape20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45" y="552"/>
              <a:ext cx="1749" cy="1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9" name="docshape202"/>
            <p:cNvSpPr>
              <a:spLocks/>
            </p:cNvSpPr>
            <p:nvPr/>
          </p:nvSpPr>
          <p:spPr bwMode="auto">
            <a:xfrm>
              <a:off x="4283" y="1365"/>
              <a:ext cx="711" cy="723"/>
            </a:xfrm>
            <a:custGeom>
              <a:avLst/>
              <a:gdLst/>
              <a:ahLst/>
              <a:cxnLst>
                <a:cxn ang="0">
                  <a:pos x="0" y="723"/>
                </a:cxn>
                <a:cxn ang="0">
                  <a:pos x="77" y="716"/>
                </a:cxn>
                <a:cxn ang="0">
                  <a:pos x="152" y="702"/>
                </a:cxn>
                <a:cxn ang="0">
                  <a:pos x="223" y="680"/>
                </a:cxn>
                <a:cxn ang="0">
                  <a:pos x="292" y="652"/>
                </a:cxn>
                <a:cxn ang="0">
                  <a:pos x="356" y="617"/>
                </a:cxn>
                <a:cxn ang="0">
                  <a:pos x="417" y="576"/>
                </a:cxn>
                <a:cxn ang="0">
                  <a:pos x="473" y="529"/>
                </a:cxn>
                <a:cxn ang="0">
                  <a:pos x="524" y="477"/>
                </a:cxn>
                <a:cxn ang="0">
                  <a:pos x="570" y="420"/>
                </a:cxn>
                <a:cxn ang="0">
                  <a:pos x="610" y="359"/>
                </a:cxn>
                <a:cxn ang="0">
                  <a:pos x="644" y="294"/>
                </a:cxn>
                <a:cxn ang="0">
                  <a:pos x="672" y="225"/>
                </a:cxn>
                <a:cxn ang="0">
                  <a:pos x="692" y="152"/>
                </a:cxn>
                <a:cxn ang="0">
                  <a:pos x="705" y="78"/>
                </a:cxn>
                <a:cxn ang="0">
                  <a:pos x="711" y="0"/>
                </a:cxn>
              </a:cxnLst>
              <a:rect l="0" t="0" r="r" b="b"/>
              <a:pathLst>
                <a:path w="711" h="723">
                  <a:moveTo>
                    <a:pt x="0" y="723"/>
                  </a:moveTo>
                  <a:lnTo>
                    <a:pt x="77" y="716"/>
                  </a:lnTo>
                  <a:lnTo>
                    <a:pt x="152" y="702"/>
                  </a:lnTo>
                  <a:lnTo>
                    <a:pt x="223" y="680"/>
                  </a:lnTo>
                  <a:lnTo>
                    <a:pt x="292" y="652"/>
                  </a:lnTo>
                  <a:lnTo>
                    <a:pt x="356" y="617"/>
                  </a:lnTo>
                  <a:lnTo>
                    <a:pt x="417" y="576"/>
                  </a:lnTo>
                  <a:lnTo>
                    <a:pt x="473" y="529"/>
                  </a:lnTo>
                  <a:lnTo>
                    <a:pt x="524" y="477"/>
                  </a:lnTo>
                  <a:lnTo>
                    <a:pt x="570" y="420"/>
                  </a:lnTo>
                  <a:lnTo>
                    <a:pt x="610" y="359"/>
                  </a:lnTo>
                  <a:lnTo>
                    <a:pt x="644" y="294"/>
                  </a:lnTo>
                  <a:lnTo>
                    <a:pt x="672" y="225"/>
                  </a:lnTo>
                  <a:lnTo>
                    <a:pt x="692" y="152"/>
                  </a:lnTo>
                  <a:lnTo>
                    <a:pt x="705" y="78"/>
                  </a:lnTo>
                  <a:lnTo>
                    <a:pt x="711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0" name="docshape203"/>
            <p:cNvSpPr>
              <a:spLocks/>
            </p:cNvSpPr>
            <p:nvPr/>
          </p:nvSpPr>
          <p:spPr bwMode="auto">
            <a:xfrm>
              <a:off x="4270" y="617"/>
              <a:ext cx="723" cy="711"/>
            </a:xfrm>
            <a:custGeom>
              <a:avLst/>
              <a:gdLst/>
              <a:ahLst/>
              <a:cxnLst>
                <a:cxn ang="0">
                  <a:pos x="722" y="710"/>
                </a:cxn>
                <a:cxn ang="0">
                  <a:pos x="716" y="633"/>
                </a:cxn>
                <a:cxn ang="0">
                  <a:pos x="701" y="559"/>
                </a:cxn>
                <a:cxn ang="0">
                  <a:pos x="680" y="487"/>
                </a:cxn>
                <a:cxn ang="0">
                  <a:pos x="651" y="419"/>
                </a:cxn>
                <a:cxn ang="0">
                  <a:pos x="616" y="354"/>
                </a:cxn>
                <a:cxn ang="0">
                  <a:pos x="575" y="294"/>
                </a:cxn>
                <a:cxn ang="0">
                  <a:pos x="528" y="238"/>
                </a:cxn>
                <a:cxn ang="0">
                  <a:pos x="476" y="186"/>
                </a:cxn>
                <a:cxn ang="0">
                  <a:pos x="420" y="141"/>
                </a:cxn>
                <a:cxn ang="0">
                  <a:pos x="358" y="100"/>
                </a:cxn>
                <a:cxn ang="0">
                  <a:pos x="293" y="66"/>
                </a:cxn>
                <a:cxn ang="0">
                  <a:pos x="224" y="39"/>
                </a:cxn>
                <a:cxn ang="0">
                  <a:pos x="152" y="19"/>
                </a:cxn>
                <a:cxn ang="0">
                  <a:pos x="77" y="5"/>
                </a:cxn>
                <a:cxn ang="0">
                  <a:pos x="0" y="0"/>
                </a:cxn>
              </a:cxnLst>
              <a:rect l="0" t="0" r="r" b="b"/>
              <a:pathLst>
                <a:path w="723" h="711">
                  <a:moveTo>
                    <a:pt x="722" y="710"/>
                  </a:moveTo>
                  <a:lnTo>
                    <a:pt x="716" y="633"/>
                  </a:lnTo>
                  <a:lnTo>
                    <a:pt x="701" y="559"/>
                  </a:lnTo>
                  <a:lnTo>
                    <a:pt x="680" y="487"/>
                  </a:lnTo>
                  <a:lnTo>
                    <a:pt x="651" y="419"/>
                  </a:lnTo>
                  <a:lnTo>
                    <a:pt x="616" y="354"/>
                  </a:lnTo>
                  <a:lnTo>
                    <a:pt x="575" y="294"/>
                  </a:lnTo>
                  <a:lnTo>
                    <a:pt x="528" y="238"/>
                  </a:lnTo>
                  <a:lnTo>
                    <a:pt x="476" y="186"/>
                  </a:lnTo>
                  <a:lnTo>
                    <a:pt x="420" y="141"/>
                  </a:lnTo>
                  <a:lnTo>
                    <a:pt x="358" y="100"/>
                  </a:lnTo>
                  <a:lnTo>
                    <a:pt x="293" y="66"/>
                  </a:lnTo>
                  <a:lnTo>
                    <a:pt x="224" y="39"/>
                  </a:lnTo>
                  <a:lnTo>
                    <a:pt x="152" y="19"/>
                  </a:lnTo>
                  <a:lnTo>
                    <a:pt x="77" y="5"/>
                  </a:lnTo>
                  <a:lnTo>
                    <a:pt x="0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1" name="docshape204"/>
            <p:cNvSpPr>
              <a:spLocks/>
            </p:cNvSpPr>
            <p:nvPr/>
          </p:nvSpPr>
          <p:spPr bwMode="auto">
            <a:xfrm>
              <a:off x="3522" y="617"/>
              <a:ext cx="711" cy="72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633" y="7"/>
                </a:cxn>
                <a:cxn ang="0">
                  <a:pos x="558" y="21"/>
                </a:cxn>
                <a:cxn ang="0">
                  <a:pos x="487" y="43"/>
                </a:cxn>
                <a:cxn ang="0">
                  <a:pos x="418" y="71"/>
                </a:cxn>
                <a:cxn ang="0">
                  <a:pos x="354" y="106"/>
                </a:cxn>
                <a:cxn ang="0">
                  <a:pos x="293" y="148"/>
                </a:cxn>
                <a:cxn ang="0">
                  <a:pos x="237" y="194"/>
                </a:cxn>
                <a:cxn ang="0">
                  <a:pos x="186" y="246"/>
                </a:cxn>
                <a:cxn ang="0">
                  <a:pos x="140" y="303"/>
                </a:cxn>
                <a:cxn ang="0">
                  <a:pos x="100" y="364"/>
                </a:cxn>
                <a:cxn ang="0">
                  <a:pos x="66" y="430"/>
                </a:cxn>
                <a:cxn ang="0">
                  <a:pos x="38" y="499"/>
                </a:cxn>
                <a:cxn ang="0">
                  <a:pos x="18" y="571"/>
                </a:cxn>
                <a:cxn ang="0">
                  <a:pos x="5" y="646"/>
                </a:cxn>
                <a:cxn ang="0">
                  <a:pos x="0" y="723"/>
                </a:cxn>
              </a:cxnLst>
              <a:rect l="0" t="0" r="r" b="b"/>
              <a:pathLst>
                <a:path w="711" h="723">
                  <a:moveTo>
                    <a:pt x="710" y="0"/>
                  </a:moveTo>
                  <a:lnTo>
                    <a:pt x="633" y="7"/>
                  </a:lnTo>
                  <a:lnTo>
                    <a:pt x="558" y="21"/>
                  </a:lnTo>
                  <a:lnTo>
                    <a:pt x="487" y="43"/>
                  </a:lnTo>
                  <a:lnTo>
                    <a:pt x="418" y="71"/>
                  </a:lnTo>
                  <a:lnTo>
                    <a:pt x="354" y="106"/>
                  </a:lnTo>
                  <a:lnTo>
                    <a:pt x="293" y="148"/>
                  </a:lnTo>
                  <a:lnTo>
                    <a:pt x="237" y="194"/>
                  </a:lnTo>
                  <a:lnTo>
                    <a:pt x="186" y="246"/>
                  </a:lnTo>
                  <a:lnTo>
                    <a:pt x="140" y="303"/>
                  </a:lnTo>
                  <a:lnTo>
                    <a:pt x="100" y="364"/>
                  </a:lnTo>
                  <a:lnTo>
                    <a:pt x="66" y="430"/>
                  </a:lnTo>
                  <a:lnTo>
                    <a:pt x="38" y="499"/>
                  </a:lnTo>
                  <a:lnTo>
                    <a:pt x="18" y="571"/>
                  </a:lnTo>
                  <a:lnTo>
                    <a:pt x="5" y="646"/>
                  </a:lnTo>
                  <a:lnTo>
                    <a:pt x="0" y="723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2" name="docshape205"/>
            <p:cNvSpPr>
              <a:spLocks/>
            </p:cNvSpPr>
            <p:nvPr/>
          </p:nvSpPr>
          <p:spPr bwMode="auto">
            <a:xfrm>
              <a:off x="3522" y="1377"/>
              <a:ext cx="723" cy="7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77"/>
                </a:cxn>
                <a:cxn ang="0">
                  <a:pos x="21" y="151"/>
                </a:cxn>
                <a:cxn ang="0">
                  <a:pos x="42" y="223"/>
                </a:cxn>
                <a:cxn ang="0">
                  <a:pos x="71" y="291"/>
                </a:cxn>
                <a:cxn ang="0">
                  <a:pos x="106" y="356"/>
                </a:cxn>
                <a:cxn ang="0">
                  <a:pos x="147" y="417"/>
                </a:cxn>
                <a:cxn ang="0">
                  <a:pos x="194" y="473"/>
                </a:cxn>
                <a:cxn ang="0">
                  <a:pos x="246" y="524"/>
                </a:cxn>
                <a:cxn ang="0">
                  <a:pos x="302" y="570"/>
                </a:cxn>
                <a:cxn ang="0">
                  <a:pos x="364" y="610"/>
                </a:cxn>
                <a:cxn ang="0">
                  <a:pos x="429" y="644"/>
                </a:cxn>
                <a:cxn ang="0">
                  <a:pos x="498" y="671"/>
                </a:cxn>
                <a:cxn ang="0">
                  <a:pos x="570" y="692"/>
                </a:cxn>
                <a:cxn ang="0">
                  <a:pos x="645" y="705"/>
                </a:cxn>
                <a:cxn ang="0">
                  <a:pos x="722" y="710"/>
                </a:cxn>
              </a:cxnLst>
              <a:rect l="0" t="0" r="r" b="b"/>
              <a:pathLst>
                <a:path w="723" h="711">
                  <a:moveTo>
                    <a:pt x="0" y="0"/>
                  </a:moveTo>
                  <a:lnTo>
                    <a:pt x="6" y="77"/>
                  </a:lnTo>
                  <a:lnTo>
                    <a:pt x="21" y="151"/>
                  </a:lnTo>
                  <a:lnTo>
                    <a:pt x="42" y="223"/>
                  </a:lnTo>
                  <a:lnTo>
                    <a:pt x="71" y="291"/>
                  </a:lnTo>
                  <a:lnTo>
                    <a:pt x="106" y="356"/>
                  </a:lnTo>
                  <a:lnTo>
                    <a:pt x="147" y="417"/>
                  </a:lnTo>
                  <a:lnTo>
                    <a:pt x="194" y="473"/>
                  </a:lnTo>
                  <a:lnTo>
                    <a:pt x="246" y="524"/>
                  </a:lnTo>
                  <a:lnTo>
                    <a:pt x="302" y="570"/>
                  </a:lnTo>
                  <a:lnTo>
                    <a:pt x="364" y="610"/>
                  </a:lnTo>
                  <a:lnTo>
                    <a:pt x="429" y="644"/>
                  </a:lnTo>
                  <a:lnTo>
                    <a:pt x="498" y="671"/>
                  </a:lnTo>
                  <a:lnTo>
                    <a:pt x="570" y="692"/>
                  </a:lnTo>
                  <a:lnTo>
                    <a:pt x="645" y="705"/>
                  </a:lnTo>
                  <a:lnTo>
                    <a:pt x="722" y="71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3" name="docshape206"/>
            <p:cNvSpPr>
              <a:spLocks/>
            </p:cNvSpPr>
            <p:nvPr/>
          </p:nvSpPr>
          <p:spPr bwMode="auto">
            <a:xfrm>
              <a:off x="3518" y="612"/>
              <a:ext cx="1480" cy="1480"/>
            </a:xfrm>
            <a:custGeom>
              <a:avLst/>
              <a:gdLst/>
              <a:ahLst/>
              <a:cxnLst>
                <a:cxn ang="0">
                  <a:pos x="9" y="740"/>
                </a:cxn>
                <a:cxn ang="0">
                  <a:pos x="7" y="737"/>
                </a:cxn>
                <a:cxn ang="0">
                  <a:pos x="4" y="735"/>
                </a:cxn>
                <a:cxn ang="0">
                  <a:pos x="1" y="737"/>
                </a:cxn>
                <a:cxn ang="0">
                  <a:pos x="0" y="740"/>
                </a:cxn>
                <a:cxn ang="0">
                  <a:pos x="1" y="743"/>
                </a:cxn>
                <a:cxn ang="0">
                  <a:pos x="4" y="744"/>
                </a:cxn>
                <a:cxn ang="0">
                  <a:pos x="7" y="743"/>
                </a:cxn>
                <a:cxn ang="0">
                  <a:pos x="9" y="740"/>
                </a:cxn>
                <a:cxn ang="0">
                  <a:pos x="744" y="1475"/>
                </a:cxn>
                <a:cxn ang="0">
                  <a:pos x="743" y="1472"/>
                </a:cxn>
                <a:cxn ang="0">
                  <a:pos x="740" y="1471"/>
                </a:cxn>
                <a:cxn ang="0">
                  <a:pos x="737" y="1472"/>
                </a:cxn>
                <a:cxn ang="0">
                  <a:pos x="736" y="1475"/>
                </a:cxn>
                <a:cxn ang="0">
                  <a:pos x="737" y="1478"/>
                </a:cxn>
                <a:cxn ang="0">
                  <a:pos x="740" y="1479"/>
                </a:cxn>
                <a:cxn ang="0">
                  <a:pos x="743" y="1478"/>
                </a:cxn>
                <a:cxn ang="0">
                  <a:pos x="744" y="1475"/>
                </a:cxn>
                <a:cxn ang="0">
                  <a:pos x="744" y="4"/>
                </a:cxn>
                <a:cxn ang="0">
                  <a:pos x="743" y="1"/>
                </a:cxn>
                <a:cxn ang="0">
                  <a:pos x="740" y="0"/>
                </a:cxn>
                <a:cxn ang="0">
                  <a:pos x="737" y="1"/>
                </a:cxn>
                <a:cxn ang="0">
                  <a:pos x="736" y="4"/>
                </a:cxn>
                <a:cxn ang="0">
                  <a:pos x="737" y="7"/>
                </a:cxn>
                <a:cxn ang="0">
                  <a:pos x="740" y="8"/>
                </a:cxn>
                <a:cxn ang="0">
                  <a:pos x="743" y="7"/>
                </a:cxn>
                <a:cxn ang="0">
                  <a:pos x="744" y="4"/>
                </a:cxn>
                <a:cxn ang="0">
                  <a:pos x="1480" y="740"/>
                </a:cxn>
                <a:cxn ang="0">
                  <a:pos x="1479" y="737"/>
                </a:cxn>
                <a:cxn ang="0">
                  <a:pos x="1476" y="735"/>
                </a:cxn>
                <a:cxn ang="0">
                  <a:pos x="1473" y="737"/>
                </a:cxn>
                <a:cxn ang="0">
                  <a:pos x="1471" y="740"/>
                </a:cxn>
                <a:cxn ang="0">
                  <a:pos x="1473" y="743"/>
                </a:cxn>
                <a:cxn ang="0">
                  <a:pos x="1476" y="744"/>
                </a:cxn>
                <a:cxn ang="0">
                  <a:pos x="1479" y="743"/>
                </a:cxn>
                <a:cxn ang="0">
                  <a:pos x="1480" y="740"/>
                </a:cxn>
              </a:cxnLst>
              <a:rect l="0" t="0" r="r" b="b"/>
              <a:pathLst>
                <a:path w="1480" h="1480">
                  <a:moveTo>
                    <a:pt x="9" y="740"/>
                  </a:moveTo>
                  <a:lnTo>
                    <a:pt x="7" y="737"/>
                  </a:lnTo>
                  <a:lnTo>
                    <a:pt x="4" y="735"/>
                  </a:lnTo>
                  <a:lnTo>
                    <a:pt x="1" y="737"/>
                  </a:lnTo>
                  <a:lnTo>
                    <a:pt x="0" y="740"/>
                  </a:lnTo>
                  <a:lnTo>
                    <a:pt x="1" y="743"/>
                  </a:lnTo>
                  <a:lnTo>
                    <a:pt x="4" y="744"/>
                  </a:lnTo>
                  <a:lnTo>
                    <a:pt x="7" y="743"/>
                  </a:lnTo>
                  <a:lnTo>
                    <a:pt x="9" y="740"/>
                  </a:lnTo>
                  <a:close/>
                  <a:moveTo>
                    <a:pt x="744" y="1475"/>
                  </a:moveTo>
                  <a:lnTo>
                    <a:pt x="743" y="1472"/>
                  </a:lnTo>
                  <a:lnTo>
                    <a:pt x="740" y="1471"/>
                  </a:lnTo>
                  <a:lnTo>
                    <a:pt x="737" y="1472"/>
                  </a:lnTo>
                  <a:lnTo>
                    <a:pt x="736" y="1475"/>
                  </a:lnTo>
                  <a:lnTo>
                    <a:pt x="737" y="1478"/>
                  </a:lnTo>
                  <a:lnTo>
                    <a:pt x="740" y="1479"/>
                  </a:lnTo>
                  <a:lnTo>
                    <a:pt x="743" y="1478"/>
                  </a:lnTo>
                  <a:lnTo>
                    <a:pt x="744" y="1475"/>
                  </a:lnTo>
                  <a:close/>
                  <a:moveTo>
                    <a:pt x="744" y="4"/>
                  </a:moveTo>
                  <a:lnTo>
                    <a:pt x="743" y="1"/>
                  </a:lnTo>
                  <a:lnTo>
                    <a:pt x="740" y="0"/>
                  </a:lnTo>
                  <a:lnTo>
                    <a:pt x="737" y="1"/>
                  </a:lnTo>
                  <a:lnTo>
                    <a:pt x="736" y="4"/>
                  </a:lnTo>
                  <a:lnTo>
                    <a:pt x="737" y="7"/>
                  </a:lnTo>
                  <a:lnTo>
                    <a:pt x="740" y="8"/>
                  </a:lnTo>
                  <a:lnTo>
                    <a:pt x="743" y="7"/>
                  </a:lnTo>
                  <a:lnTo>
                    <a:pt x="744" y="4"/>
                  </a:lnTo>
                  <a:close/>
                  <a:moveTo>
                    <a:pt x="1480" y="740"/>
                  </a:moveTo>
                  <a:lnTo>
                    <a:pt x="1479" y="737"/>
                  </a:lnTo>
                  <a:lnTo>
                    <a:pt x="1476" y="735"/>
                  </a:lnTo>
                  <a:lnTo>
                    <a:pt x="1473" y="737"/>
                  </a:lnTo>
                  <a:lnTo>
                    <a:pt x="1471" y="740"/>
                  </a:lnTo>
                  <a:lnTo>
                    <a:pt x="1473" y="743"/>
                  </a:lnTo>
                  <a:lnTo>
                    <a:pt x="1476" y="744"/>
                  </a:lnTo>
                  <a:lnTo>
                    <a:pt x="1479" y="743"/>
                  </a:lnTo>
                  <a:lnTo>
                    <a:pt x="1480" y="74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64" name="docshape20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20" y="430"/>
              <a:ext cx="1740" cy="1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5" name="docshape208"/>
            <p:cNvSpPr>
              <a:spLocks/>
            </p:cNvSpPr>
            <p:nvPr/>
          </p:nvSpPr>
          <p:spPr bwMode="auto">
            <a:xfrm>
              <a:off x="5968" y="1365"/>
              <a:ext cx="711" cy="723"/>
            </a:xfrm>
            <a:custGeom>
              <a:avLst/>
              <a:gdLst/>
              <a:ahLst/>
              <a:cxnLst>
                <a:cxn ang="0">
                  <a:pos x="0" y="723"/>
                </a:cxn>
                <a:cxn ang="0">
                  <a:pos x="77" y="716"/>
                </a:cxn>
                <a:cxn ang="0">
                  <a:pos x="151" y="702"/>
                </a:cxn>
                <a:cxn ang="0">
                  <a:pos x="223" y="680"/>
                </a:cxn>
                <a:cxn ang="0">
                  <a:pos x="291" y="652"/>
                </a:cxn>
                <a:cxn ang="0">
                  <a:pos x="356" y="617"/>
                </a:cxn>
                <a:cxn ang="0">
                  <a:pos x="417" y="576"/>
                </a:cxn>
                <a:cxn ang="0">
                  <a:pos x="473" y="529"/>
                </a:cxn>
                <a:cxn ang="0">
                  <a:pos x="524" y="477"/>
                </a:cxn>
                <a:cxn ang="0">
                  <a:pos x="570" y="420"/>
                </a:cxn>
                <a:cxn ang="0">
                  <a:pos x="610" y="359"/>
                </a:cxn>
                <a:cxn ang="0">
                  <a:pos x="644" y="294"/>
                </a:cxn>
                <a:cxn ang="0">
                  <a:pos x="671" y="225"/>
                </a:cxn>
                <a:cxn ang="0">
                  <a:pos x="692" y="152"/>
                </a:cxn>
                <a:cxn ang="0">
                  <a:pos x="705" y="78"/>
                </a:cxn>
                <a:cxn ang="0">
                  <a:pos x="710" y="0"/>
                </a:cxn>
              </a:cxnLst>
              <a:rect l="0" t="0" r="r" b="b"/>
              <a:pathLst>
                <a:path w="711" h="723">
                  <a:moveTo>
                    <a:pt x="0" y="723"/>
                  </a:moveTo>
                  <a:lnTo>
                    <a:pt x="77" y="716"/>
                  </a:lnTo>
                  <a:lnTo>
                    <a:pt x="151" y="702"/>
                  </a:lnTo>
                  <a:lnTo>
                    <a:pt x="223" y="680"/>
                  </a:lnTo>
                  <a:lnTo>
                    <a:pt x="291" y="652"/>
                  </a:lnTo>
                  <a:lnTo>
                    <a:pt x="356" y="617"/>
                  </a:lnTo>
                  <a:lnTo>
                    <a:pt x="417" y="576"/>
                  </a:lnTo>
                  <a:lnTo>
                    <a:pt x="473" y="529"/>
                  </a:lnTo>
                  <a:lnTo>
                    <a:pt x="524" y="477"/>
                  </a:lnTo>
                  <a:lnTo>
                    <a:pt x="570" y="420"/>
                  </a:lnTo>
                  <a:lnTo>
                    <a:pt x="610" y="359"/>
                  </a:lnTo>
                  <a:lnTo>
                    <a:pt x="644" y="294"/>
                  </a:lnTo>
                  <a:lnTo>
                    <a:pt x="671" y="225"/>
                  </a:lnTo>
                  <a:lnTo>
                    <a:pt x="692" y="152"/>
                  </a:lnTo>
                  <a:lnTo>
                    <a:pt x="705" y="78"/>
                  </a:lnTo>
                  <a:lnTo>
                    <a:pt x="710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6" name="docshape209"/>
            <p:cNvSpPr>
              <a:spLocks/>
            </p:cNvSpPr>
            <p:nvPr/>
          </p:nvSpPr>
          <p:spPr bwMode="auto">
            <a:xfrm>
              <a:off x="5956" y="617"/>
              <a:ext cx="723" cy="711"/>
            </a:xfrm>
            <a:custGeom>
              <a:avLst/>
              <a:gdLst/>
              <a:ahLst/>
              <a:cxnLst>
                <a:cxn ang="0">
                  <a:pos x="723" y="710"/>
                </a:cxn>
                <a:cxn ang="0">
                  <a:pos x="716" y="633"/>
                </a:cxn>
                <a:cxn ang="0">
                  <a:pos x="702" y="559"/>
                </a:cxn>
                <a:cxn ang="0">
                  <a:pos x="680" y="487"/>
                </a:cxn>
                <a:cxn ang="0">
                  <a:pos x="652" y="419"/>
                </a:cxn>
                <a:cxn ang="0">
                  <a:pos x="617" y="354"/>
                </a:cxn>
                <a:cxn ang="0">
                  <a:pos x="576" y="294"/>
                </a:cxn>
                <a:cxn ang="0">
                  <a:pos x="529" y="238"/>
                </a:cxn>
                <a:cxn ang="0">
                  <a:pos x="477" y="186"/>
                </a:cxn>
                <a:cxn ang="0">
                  <a:pos x="420" y="141"/>
                </a:cxn>
                <a:cxn ang="0">
                  <a:pos x="359" y="100"/>
                </a:cxn>
                <a:cxn ang="0">
                  <a:pos x="293" y="66"/>
                </a:cxn>
                <a:cxn ang="0">
                  <a:pos x="225" y="39"/>
                </a:cxn>
                <a:cxn ang="0">
                  <a:pos x="152" y="19"/>
                </a:cxn>
                <a:cxn ang="0">
                  <a:pos x="77" y="5"/>
                </a:cxn>
                <a:cxn ang="0">
                  <a:pos x="0" y="0"/>
                </a:cxn>
              </a:cxnLst>
              <a:rect l="0" t="0" r="r" b="b"/>
              <a:pathLst>
                <a:path w="723" h="711">
                  <a:moveTo>
                    <a:pt x="723" y="710"/>
                  </a:moveTo>
                  <a:lnTo>
                    <a:pt x="716" y="633"/>
                  </a:lnTo>
                  <a:lnTo>
                    <a:pt x="702" y="559"/>
                  </a:lnTo>
                  <a:lnTo>
                    <a:pt x="680" y="487"/>
                  </a:lnTo>
                  <a:lnTo>
                    <a:pt x="652" y="419"/>
                  </a:lnTo>
                  <a:lnTo>
                    <a:pt x="617" y="354"/>
                  </a:lnTo>
                  <a:lnTo>
                    <a:pt x="576" y="294"/>
                  </a:lnTo>
                  <a:lnTo>
                    <a:pt x="529" y="238"/>
                  </a:lnTo>
                  <a:lnTo>
                    <a:pt x="477" y="186"/>
                  </a:lnTo>
                  <a:lnTo>
                    <a:pt x="420" y="141"/>
                  </a:lnTo>
                  <a:lnTo>
                    <a:pt x="359" y="100"/>
                  </a:lnTo>
                  <a:lnTo>
                    <a:pt x="293" y="66"/>
                  </a:lnTo>
                  <a:lnTo>
                    <a:pt x="225" y="39"/>
                  </a:lnTo>
                  <a:lnTo>
                    <a:pt x="152" y="19"/>
                  </a:lnTo>
                  <a:lnTo>
                    <a:pt x="77" y="5"/>
                  </a:lnTo>
                  <a:lnTo>
                    <a:pt x="0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7" name="docshape210"/>
            <p:cNvSpPr>
              <a:spLocks/>
            </p:cNvSpPr>
            <p:nvPr/>
          </p:nvSpPr>
          <p:spPr bwMode="auto">
            <a:xfrm>
              <a:off x="5208" y="617"/>
              <a:ext cx="711" cy="72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633" y="7"/>
                </a:cxn>
                <a:cxn ang="0">
                  <a:pos x="559" y="21"/>
                </a:cxn>
                <a:cxn ang="0">
                  <a:pos x="487" y="43"/>
                </a:cxn>
                <a:cxn ang="0">
                  <a:pos x="419" y="71"/>
                </a:cxn>
                <a:cxn ang="0">
                  <a:pos x="354" y="106"/>
                </a:cxn>
                <a:cxn ang="0">
                  <a:pos x="294" y="148"/>
                </a:cxn>
                <a:cxn ang="0">
                  <a:pos x="238" y="194"/>
                </a:cxn>
                <a:cxn ang="0">
                  <a:pos x="186" y="246"/>
                </a:cxn>
                <a:cxn ang="0">
                  <a:pos x="140" y="303"/>
                </a:cxn>
                <a:cxn ang="0">
                  <a:pos x="100" y="364"/>
                </a:cxn>
                <a:cxn ang="0">
                  <a:pos x="66" y="430"/>
                </a:cxn>
                <a:cxn ang="0">
                  <a:pos x="39" y="499"/>
                </a:cxn>
                <a:cxn ang="0">
                  <a:pos x="18" y="571"/>
                </a:cxn>
                <a:cxn ang="0">
                  <a:pos x="5" y="646"/>
                </a:cxn>
                <a:cxn ang="0">
                  <a:pos x="0" y="723"/>
                </a:cxn>
              </a:cxnLst>
              <a:rect l="0" t="0" r="r" b="b"/>
              <a:pathLst>
                <a:path w="711" h="723">
                  <a:moveTo>
                    <a:pt x="710" y="0"/>
                  </a:moveTo>
                  <a:lnTo>
                    <a:pt x="633" y="7"/>
                  </a:lnTo>
                  <a:lnTo>
                    <a:pt x="559" y="21"/>
                  </a:lnTo>
                  <a:lnTo>
                    <a:pt x="487" y="43"/>
                  </a:lnTo>
                  <a:lnTo>
                    <a:pt x="419" y="71"/>
                  </a:lnTo>
                  <a:lnTo>
                    <a:pt x="354" y="106"/>
                  </a:lnTo>
                  <a:lnTo>
                    <a:pt x="294" y="148"/>
                  </a:lnTo>
                  <a:lnTo>
                    <a:pt x="238" y="194"/>
                  </a:lnTo>
                  <a:lnTo>
                    <a:pt x="186" y="246"/>
                  </a:lnTo>
                  <a:lnTo>
                    <a:pt x="140" y="303"/>
                  </a:lnTo>
                  <a:lnTo>
                    <a:pt x="100" y="364"/>
                  </a:lnTo>
                  <a:lnTo>
                    <a:pt x="66" y="430"/>
                  </a:lnTo>
                  <a:lnTo>
                    <a:pt x="39" y="499"/>
                  </a:lnTo>
                  <a:lnTo>
                    <a:pt x="18" y="571"/>
                  </a:lnTo>
                  <a:lnTo>
                    <a:pt x="5" y="646"/>
                  </a:lnTo>
                  <a:lnTo>
                    <a:pt x="0" y="723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8" name="docshape211"/>
            <p:cNvSpPr>
              <a:spLocks/>
            </p:cNvSpPr>
            <p:nvPr/>
          </p:nvSpPr>
          <p:spPr bwMode="auto">
            <a:xfrm>
              <a:off x="5208" y="1377"/>
              <a:ext cx="723" cy="7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77"/>
                </a:cxn>
                <a:cxn ang="0">
                  <a:pos x="21" y="151"/>
                </a:cxn>
                <a:cxn ang="0">
                  <a:pos x="43" y="223"/>
                </a:cxn>
                <a:cxn ang="0">
                  <a:pos x="71" y="291"/>
                </a:cxn>
                <a:cxn ang="0">
                  <a:pos x="106" y="356"/>
                </a:cxn>
                <a:cxn ang="0">
                  <a:pos x="147" y="417"/>
                </a:cxn>
                <a:cxn ang="0">
                  <a:pos x="194" y="473"/>
                </a:cxn>
                <a:cxn ang="0">
                  <a:pos x="246" y="524"/>
                </a:cxn>
                <a:cxn ang="0">
                  <a:pos x="303" y="570"/>
                </a:cxn>
                <a:cxn ang="0">
                  <a:pos x="364" y="610"/>
                </a:cxn>
                <a:cxn ang="0">
                  <a:pos x="430" y="644"/>
                </a:cxn>
                <a:cxn ang="0">
                  <a:pos x="499" y="671"/>
                </a:cxn>
                <a:cxn ang="0">
                  <a:pos x="571" y="692"/>
                </a:cxn>
                <a:cxn ang="0">
                  <a:pos x="646" y="705"/>
                </a:cxn>
                <a:cxn ang="0">
                  <a:pos x="723" y="710"/>
                </a:cxn>
              </a:cxnLst>
              <a:rect l="0" t="0" r="r" b="b"/>
              <a:pathLst>
                <a:path w="723" h="711">
                  <a:moveTo>
                    <a:pt x="0" y="0"/>
                  </a:moveTo>
                  <a:lnTo>
                    <a:pt x="7" y="77"/>
                  </a:lnTo>
                  <a:lnTo>
                    <a:pt x="21" y="151"/>
                  </a:lnTo>
                  <a:lnTo>
                    <a:pt x="43" y="223"/>
                  </a:lnTo>
                  <a:lnTo>
                    <a:pt x="71" y="291"/>
                  </a:lnTo>
                  <a:lnTo>
                    <a:pt x="106" y="356"/>
                  </a:lnTo>
                  <a:lnTo>
                    <a:pt x="147" y="417"/>
                  </a:lnTo>
                  <a:lnTo>
                    <a:pt x="194" y="473"/>
                  </a:lnTo>
                  <a:lnTo>
                    <a:pt x="246" y="524"/>
                  </a:lnTo>
                  <a:lnTo>
                    <a:pt x="303" y="570"/>
                  </a:lnTo>
                  <a:lnTo>
                    <a:pt x="364" y="610"/>
                  </a:lnTo>
                  <a:lnTo>
                    <a:pt x="430" y="644"/>
                  </a:lnTo>
                  <a:lnTo>
                    <a:pt x="499" y="671"/>
                  </a:lnTo>
                  <a:lnTo>
                    <a:pt x="571" y="692"/>
                  </a:lnTo>
                  <a:lnTo>
                    <a:pt x="646" y="705"/>
                  </a:lnTo>
                  <a:lnTo>
                    <a:pt x="723" y="71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9" name="docshape212"/>
            <p:cNvSpPr>
              <a:spLocks/>
            </p:cNvSpPr>
            <p:nvPr/>
          </p:nvSpPr>
          <p:spPr bwMode="auto">
            <a:xfrm>
              <a:off x="5203" y="612"/>
              <a:ext cx="1480" cy="1480"/>
            </a:xfrm>
            <a:custGeom>
              <a:avLst/>
              <a:gdLst/>
              <a:ahLst/>
              <a:cxnLst>
                <a:cxn ang="0">
                  <a:pos x="8" y="740"/>
                </a:cxn>
                <a:cxn ang="0">
                  <a:pos x="7" y="737"/>
                </a:cxn>
                <a:cxn ang="0">
                  <a:pos x="4" y="735"/>
                </a:cxn>
                <a:cxn ang="0">
                  <a:pos x="1" y="737"/>
                </a:cxn>
                <a:cxn ang="0">
                  <a:pos x="0" y="740"/>
                </a:cxn>
                <a:cxn ang="0">
                  <a:pos x="1" y="743"/>
                </a:cxn>
                <a:cxn ang="0">
                  <a:pos x="4" y="744"/>
                </a:cxn>
                <a:cxn ang="0">
                  <a:pos x="7" y="743"/>
                </a:cxn>
                <a:cxn ang="0">
                  <a:pos x="8" y="740"/>
                </a:cxn>
                <a:cxn ang="0">
                  <a:pos x="744" y="1475"/>
                </a:cxn>
                <a:cxn ang="0">
                  <a:pos x="743" y="1472"/>
                </a:cxn>
                <a:cxn ang="0">
                  <a:pos x="740" y="1471"/>
                </a:cxn>
                <a:cxn ang="0">
                  <a:pos x="737" y="1472"/>
                </a:cxn>
                <a:cxn ang="0">
                  <a:pos x="735" y="1475"/>
                </a:cxn>
                <a:cxn ang="0">
                  <a:pos x="737" y="1478"/>
                </a:cxn>
                <a:cxn ang="0">
                  <a:pos x="740" y="1479"/>
                </a:cxn>
                <a:cxn ang="0">
                  <a:pos x="743" y="1478"/>
                </a:cxn>
                <a:cxn ang="0">
                  <a:pos x="744" y="1475"/>
                </a:cxn>
                <a:cxn ang="0">
                  <a:pos x="744" y="4"/>
                </a:cxn>
                <a:cxn ang="0">
                  <a:pos x="743" y="1"/>
                </a:cxn>
                <a:cxn ang="0">
                  <a:pos x="740" y="0"/>
                </a:cxn>
                <a:cxn ang="0">
                  <a:pos x="737" y="1"/>
                </a:cxn>
                <a:cxn ang="0">
                  <a:pos x="735" y="4"/>
                </a:cxn>
                <a:cxn ang="0">
                  <a:pos x="737" y="7"/>
                </a:cxn>
                <a:cxn ang="0">
                  <a:pos x="740" y="8"/>
                </a:cxn>
                <a:cxn ang="0">
                  <a:pos x="743" y="7"/>
                </a:cxn>
                <a:cxn ang="0">
                  <a:pos x="744" y="4"/>
                </a:cxn>
                <a:cxn ang="0">
                  <a:pos x="1479" y="740"/>
                </a:cxn>
                <a:cxn ang="0">
                  <a:pos x="1478" y="737"/>
                </a:cxn>
                <a:cxn ang="0">
                  <a:pos x="1475" y="735"/>
                </a:cxn>
                <a:cxn ang="0">
                  <a:pos x="1472" y="737"/>
                </a:cxn>
                <a:cxn ang="0">
                  <a:pos x="1471" y="740"/>
                </a:cxn>
                <a:cxn ang="0">
                  <a:pos x="1472" y="743"/>
                </a:cxn>
                <a:cxn ang="0">
                  <a:pos x="1475" y="744"/>
                </a:cxn>
                <a:cxn ang="0">
                  <a:pos x="1478" y="743"/>
                </a:cxn>
                <a:cxn ang="0">
                  <a:pos x="1479" y="740"/>
                </a:cxn>
              </a:cxnLst>
              <a:rect l="0" t="0" r="r" b="b"/>
              <a:pathLst>
                <a:path w="1480" h="1480">
                  <a:moveTo>
                    <a:pt x="8" y="740"/>
                  </a:moveTo>
                  <a:lnTo>
                    <a:pt x="7" y="737"/>
                  </a:lnTo>
                  <a:lnTo>
                    <a:pt x="4" y="735"/>
                  </a:lnTo>
                  <a:lnTo>
                    <a:pt x="1" y="737"/>
                  </a:lnTo>
                  <a:lnTo>
                    <a:pt x="0" y="740"/>
                  </a:lnTo>
                  <a:lnTo>
                    <a:pt x="1" y="743"/>
                  </a:lnTo>
                  <a:lnTo>
                    <a:pt x="4" y="744"/>
                  </a:lnTo>
                  <a:lnTo>
                    <a:pt x="7" y="743"/>
                  </a:lnTo>
                  <a:lnTo>
                    <a:pt x="8" y="740"/>
                  </a:lnTo>
                  <a:close/>
                  <a:moveTo>
                    <a:pt x="744" y="1475"/>
                  </a:moveTo>
                  <a:lnTo>
                    <a:pt x="743" y="1472"/>
                  </a:lnTo>
                  <a:lnTo>
                    <a:pt x="740" y="1471"/>
                  </a:lnTo>
                  <a:lnTo>
                    <a:pt x="737" y="1472"/>
                  </a:lnTo>
                  <a:lnTo>
                    <a:pt x="735" y="1475"/>
                  </a:lnTo>
                  <a:lnTo>
                    <a:pt x="737" y="1478"/>
                  </a:lnTo>
                  <a:lnTo>
                    <a:pt x="740" y="1479"/>
                  </a:lnTo>
                  <a:lnTo>
                    <a:pt x="743" y="1478"/>
                  </a:lnTo>
                  <a:lnTo>
                    <a:pt x="744" y="1475"/>
                  </a:lnTo>
                  <a:close/>
                  <a:moveTo>
                    <a:pt x="744" y="4"/>
                  </a:moveTo>
                  <a:lnTo>
                    <a:pt x="743" y="1"/>
                  </a:lnTo>
                  <a:lnTo>
                    <a:pt x="740" y="0"/>
                  </a:lnTo>
                  <a:lnTo>
                    <a:pt x="737" y="1"/>
                  </a:lnTo>
                  <a:lnTo>
                    <a:pt x="735" y="4"/>
                  </a:lnTo>
                  <a:lnTo>
                    <a:pt x="737" y="7"/>
                  </a:lnTo>
                  <a:lnTo>
                    <a:pt x="740" y="8"/>
                  </a:lnTo>
                  <a:lnTo>
                    <a:pt x="743" y="7"/>
                  </a:lnTo>
                  <a:lnTo>
                    <a:pt x="744" y="4"/>
                  </a:lnTo>
                  <a:close/>
                  <a:moveTo>
                    <a:pt x="1479" y="740"/>
                  </a:moveTo>
                  <a:lnTo>
                    <a:pt x="1478" y="737"/>
                  </a:lnTo>
                  <a:lnTo>
                    <a:pt x="1475" y="735"/>
                  </a:lnTo>
                  <a:lnTo>
                    <a:pt x="1472" y="737"/>
                  </a:lnTo>
                  <a:lnTo>
                    <a:pt x="1471" y="740"/>
                  </a:lnTo>
                  <a:lnTo>
                    <a:pt x="1472" y="743"/>
                  </a:lnTo>
                  <a:lnTo>
                    <a:pt x="1475" y="744"/>
                  </a:lnTo>
                  <a:lnTo>
                    <a:pt x="1478" y="743"/>
                  </a:lnTo>
                  <a:lnTo>
                    <a:pt x="1479" y="74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70" name="docshape2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96" y="593"/>
              <a:ext cx="1776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1" name="docshape214"/>
            <p:cNvSpPr>
              <a:spLocks/>
            </p:cNvSpPr>
            <p:nvPr/>
          </p:nvSpPr>
          <p:spPr bwMode="auto">
            <a:xfrm>
              <a:off x="7654" y="1365"/>
              <a:ext cx="711" cy="723"/>
            </a:xfrm>
            <a:custGeom>
              <a:avLst/>
              <a:gdLst/>
              <a:ahLst/>
              <a:cxnLst>
                <a:cxn ang="0">
                  <a:pos x="0" y="723"/>
                </a:cxn>
                <a:cxn ang="0">
                  <a:pos x="77" y="716"/>
                </a:cxn>
                <a:cxn ang="0">
                  <a:pos x="152" y="702"/>
                </a:cxn>
                <a:cxn ang="0">
                  <a:pos x="223" y="680"/>
                </a:cxn>
                <a:cxn ang="0">
                  <a:pos x="292" y="652"/>
                </a:cxn>
                <a:cxn ang="0">
                  <a:pos x="356" y="617"/>
                </a:cxn>
                <a:cxn ang="0">
                  <a:pos x="417" y="576"/>
                </a:cxn>
                <a:cxn ang="0">
                  <a:pos x="473" y="529"/>
                </a:cxn>
                <a:cxn ang="0">
                  <a:pos x="524" y="477"/>
                </a:cxn>
                <a:cxn ang="0">
                  <a:pos x="570" y="420"/>
                </a:cxn>
                <a:cxn ang="0">
                  <a:pos x="610" y="359"/>
                </a:cxn>
                <a:cxn ang="0">
                  <a:pos x="644" y="294"/>
                </a:cxn>
                <a:cxn ang="0">
                  <a:pos x="672" y="225"/>
                </a:cxn>
                <a:cxn ang="0">
                  <a:pos x="692" y="152"/>
                </a:cxn>
                <a:cxn ang="0">
                  <a:pos x="705" y="78"/>
                </a:cxn>
                <a:cxn ang="0">
                  <a:pos x="711" y="0"/>
                </a:cxn>
              </a:cxnLst>
              <a:rect l="0" t="0" r="r" b="b"/>
              <a:pathLst>
                <a:path w="711" h="723">
                  <a:moveTo>
                    <a:pt x="0" y="723"/>
                  </a:moveTo>
                  <a:lnTo>
                    <a:pt x="77" y="716"/>
                  </a:lnTo>
                  <a:lnTo>
                    <a:pt x="152" y="702"/>
                  </a:lnTo>
                  <a:lnTo>
                    <a:pt x="223" y="680"/>
                  </a:lnTo>
                  <a:lnTo>
                    <a:pt x="292" y="652"/>
                  </a:lnTo>
                  <a:lnTo>
                    <a:pt x="356" y="617"/>
                  </a:lnTo>
                  <a:lnTo>
                    <a:pt x="417" y="576"/>
                  </a:lnTo>
                  <a:lnTo>
                    <a:pt x="473" y="529"/>
                  </a:lnTo>
                  <a:lnTo>
                    <a:pt x="524" y="477"/>
                  </a:lnTo>
                  <a:lnTo>
                    <a:pt x="570" y="420"/>
                  </a:lnTo>
                  <a:lnTo>
                    <a:pt x="610" y="359"/>
                  </a:lnTo>
                  <a:lnTo>
                    <a:pt x="644" y="294"/>
                  </a:lnTo>
                  <a:lnTo>
                    <a:pt x="672" y="225"/>
                  </a:lnTo>
                  <a:lnTo>
                    <a:pt x="692" y="152"/>
                  </a:lnTo>
                  <a:lnTo>
                    <a:pt x="705" y="78"/>
                  </a:lnTo>
                  <a:lnTo>
                    <a:pt x="711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2" name="docshape215"/>
            <p:cNvSpPr>
              <a:spLocks/>
            </p:cNvSpPr>
            <p:nvPr/>
          </p:nvSpPr>
          <p:spPr bwMode="auto">
            <a:xfrm>
              <a:off x="7641" y="617"/>
              <a:ext cx="723" cy="711"/>
            </a:xfrm>
            <a:custGeom>
              <a:avLst/>
              <a:gdLst/>
              <a:ahLst/>
              <a:cxnLst>
                <a:cxn ang="0">
                  <a:pos x="722" y="710"/>
                </a:cxn>
                <a:cxn ang="0">
                  <a:pos x="716" y="633"/>
                </a:cxn>
                <a:cxn ang="0">
                  <a:pos x="701" y="559"/>
                </a:cxn>
                <a:cxn ang="0">
                  <a:pos x="680" y="487"/>
                </a:cxn>
                <a:cxn ang="0">
                  <a:pos x="651" y="419"/>
                </a:cxn>
                <a:cxn ang="0">
                  <a:pos x="616" y="354"/>
                </a:cxn>
                <a:cxn ang="0">
                  <a:pos x="575" y="294"/>
                </a:cxn>
                <a:cxn ang="0">
                  <a:pos x="528" y="238"/>
                </a:cxn>
                <a:cxn ang="0">
                  <a:pos x="476" y="186"/>
                </a:cxn>
                <a:cxn ang="0">
                  <a:pos x="420" y="141"/>
                </a:cxn>
                <a:cxn ang="0">
                  <a:pos x="358" y="100"/>
                </a:cxn>
                <a:cxn ang="0">
                  <a:pos x="293" y="66"/>
                </a:cxn>
                <a:cxn ang="0">
                  <a:pos x="224" y="39"/>
                </a:cxn>
                <a:cxn ang="0">
                  <a:pos x="152" y="19"/>
                </a:cxn>
                <a:cxn ang="0">
                  <a:pos x="77" y="5"/>
                </a:cxn>
                <a:cxn ang="0">
                  <a:pos x="0" y="0"/>
                </a:cxn>
              </a:cxnLst>
              <a:rect l="0" t="0" r="r" b="b"/>
              <a:pathLst>
                <a:path w="723" h="711">
                  <a:moveTo>
                    <a:pt x="722" y="710"/>
                  </a:moveTo>
                  <a:lnTo>
                    <a:pt x="716" y="633"/>
                  </a:lnTo>
                  <a:lnTo>
                    <a:pt x="701" y="559"/>
                  </a:lnTo>
                  <a:lnTo>
                    <a:pt x="680" y="487"/>
                  </a:lnTo>
                  <a:lnTo>
                    <a:pt x="651" y="419"/>
                  </a:lnTo>
                  <a:lnTo>
                    <a:pt x="616" y="354"/>
                  </a:lnTo>
                  <a:lnTo>
                    <a:pt x="575" y="294"/>
                  </a:lnTo>
                  <a:lnTo>
                    <a:pt x="528" y="238"/>
                  </a:lnTo>
                  <a:lnTo>
                    <a:pt x="476" y="186"/>
                  </a:lnTo>
                  <a:lnTo>
                    <a:pt x="420" y="141"/>
                  </a:lnTo>
                  <a:lnTo>
                    <a:pt x="358" y="100"/>
                  </a:lnTo>
                  <a:lnTo>
                    <a:pt x="293" y="66"/>
                  </a:lnTo>
                  <a:lnTo>
                    <a:pt x="224" y="39"/>
                  </a:lnTo>
                  <a:lnTo>
                    <a:pt x="152" y="19"/>
                  </a:lnTo>
                  <a:lnTo>
                    <a:pt x="77" y="5"/>
                  </a:lnTo>
                  <a:lnTo>
                    <a:pt x="0" y="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3" name="docshape216"/>
            <p:cNvSpPr>
              <a:spLocks/>
            </p:cNvSpPr>
            <p:nvPr/>
          </p:nvSpPr>
          <p:spPr bwMode="auto">
            <a:xfrm>
              <a:off x="6893" y="617"/>
              <a:ext cx="711" cy="723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633" y="7"/>
                </a:cxn>
                <a:cxn ang="0">
                  <a:pos x="558" y="21"/>
                </a:cxn>
                <a:cxn ang="0">
                  <a:pos x="487" y="43"/>
                </a:cxn>
                <a:cxn ang="0">
                  <a:pos x="418" y="71"/>
                </a:cxn>
                <a:cxn ang="0">
                  <a:pos x="354" y="106"/>
                </a:cxn>
                <a:cxn ang="0">
                  <a:pos x="293" y="148"/>
                </a:cxn>
                <a:cxn ang="0">
                  <a:pos x="237" y="194"/>
                </a:cxn>
                <a:cxn ang="0">
                  <a:pos x="186" y="246"/>
                </a:cxn>
                <a:cxn ang="0">
                  <a:pos x="140" y="303"/>
                </a:cxn>
                <a:cxn ang="0">
                  <a:pos x="100" y="364"/>
                </a:cxn>
                <a:cxn ang="0">
                  <a:pos x="66" y="430"/>
                </a:cxn>
                <a:cxn ang="0">
                  <a:pos x="38" y="499"/>
                </a:cxn>
                <a:cxn ang="0">
                  <a:pos x="18" y="571"/>
                </a:cxn>
                <a:cxn ang="0">
                  <a:pos x="5" y="646"/>
                </a:cxn>
                <a:cxn ang="0">
                  <a:pos x="0" y="723"/>
                </a:cxn>
              </a:cxnLst>
              <a:rect l="0" t="0" r="r" b="b"/>
              <a:pathLst>
                <a:path w="711" h="723">
                  <a:moveTo>
                    <a:pt x="710" y="0"/>
                  </a:moveTo>
                  <a:lnTo>
                    <a:pt x="633" y="7"/>
                  </a:lnTo>
                  <a:lnTo>
                    <a:pt x="558" y="21"/>
                  </a:lnTo>
                  <a:lnTo>
                    <a:pt x="487" y="43"/>
                  </a:lnTo>
                  <a:lnTo>
                    <a:pt x="418" y="71"/>
                  </a:lnTo>
                  <a:lnTo>
                    <a:pt x="354" y="106"/>
                  </a:lnTo>
                  <a:lnTo>
                    <a:pt x="293" y="148"/>
                  </a:lnTo>
                  <a:lnTo>
                    <a:pt x="237" y="194"/>
                  </a:lnTo>
                  <a:lnTo>
                    <a:pt x="186" y="246"/>
                  </a:lnTo>
                  <a:lnTo>
                    <a:pt x="140" y="303"/>
                  </a:lnTo>
                  <a:lnTo>
                    <a:pt x="100" y="364"/>
                  </a:lnTo>
                  <a:lnTo>
                    <a:pt x="66" y="430"/>
                  </a:lnTo>
                  <a:lnTo>
                    <a:pt x="38" y="499"/>
                  </a:lnTo>
                  <a:lnTo>
                    <a:pt x="18" y="571"/>
                  </a:lnTo>
                  <a:lnTo>
                    <a:pt x="5" y="646"/>
                  </a:lnTo>
                  <a:lnTo>
                    <a:pt x="0" y="723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4" name="docshape217"/>
            <p:cNvSpPr>
              <a:spLocks/>
            </p:cNvSpPr>
            <p:nvPr/>
          </p:nvSpPr>
          <p:spPr bwMode="auto">
            <a:xfrm>
              <a:off x="6893" y="1377"/>
              <a:ext cx="723" cy="7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77"/>
                </a:cxn>
                <a:cxn ang="0">
                  <a:pos x="21" y="151"/>
                </a:cxn>
                <a:cxn ang="0">
                  <a:pos x="42" y="223"/>
                </a:cxn>
                <a:cxn ang="0">
                  <a:pos x="71" y="291"/>
                </a:cxn>
                <a:cxn ang="0">
                  <a:pos x="106" y="356"/>
                </a:cxn>
                <a:cxn ang="0">
                  <a:pos x="147" y="417"/>
                </a:cxn>
                <a:cxn ang="0">
                  <a:pos x="194" y="473"/>
                </a:cxn>
                <a:cxn ang="0">
                  <a:pos x="246" y="524"/>
                </a:cxn>
                <a:cxn ang="0">
                  <a:pos x="303" y="570"/>
                </a:cxn>
                <a:cxn ang="0">
                  <a:pos x="364" y="610"/>
                </a:cxn>
                <a:cxn ang="0">
                  <a:pos x="429" y="644"/>
                </a:cxn>
                <a:cxn ang="0">
                  <a:pos x="498" y="671"/>
                </a:cxn>
                <a:cxn ang="0">
                  <a:pos x="570" y="692"/>
                </a:cxn>
                <a:cxn ang="0">
                  <a:pos x="645" y="705"/>
                </a:cxn>
                <a:cxn ang="0">
                  <a:pos x="723" y="710"/>
                </a:cxn>
              </a:cxnLst>
              <a:rect l="0" t="0" r="r" b="b"/>
              <a:pathLst>
                <a:path w="723" h="711">
                  <a:moveTo>
                    <a:pt x="0" y="0"/>
                  </a:moveTo>
                  <a:lnTo>
                    <a:pt x="6" y="77"/>
                  </a:lnTo>
                  <a:lnTo>
                    <a:pt x="21" y="151"/>
                  </a:lnTo>
                  <a:lnTo>
                    <a:pt x="42" y="223"/>
                  </a:lnTo>
                  <a:lnTo>
                    <a:pt x="71" y="291"/>
                  </a:lnTo>
                  <a:lnTo>
                    <a:pt x="106" y="356"/>
                  </a:lnTo>
                  <a:lnTo>
                    <a:pt x="147" y="417"/>
                  </a:lnTo>
                  <a:lnTo>
                    <a:pt x="194" y="473"/>
                  </a:lnTo>
                  <a:lnTo>
                    <a:pt x="246" y="524"/>
                  </a:lnTo>
                  <a:lnTo>
                    <a:pt x="303" y="570"/>
                  </a:lnTo>
                  <a:lnTo>
                    <a:pt x="364" y="610"/>
                  </a:lnTo>
                  <a:lnTo>
                    <a:pt x="429" y="644"/>
                  </a:lnTo>
                  <a:lnTo>
                    <a:pt x="498" y="671"/>
                  </a:lnTo>
                  <a:lnTo>
                    <a:pt x="570" y="692"/>
                  </a:lnTo>
                  <a:lnTo>
                    <a:pt x="645" y="705"/>
                  </a:lnTo>
                  <a:lnTo>
                    <a:pt x="723" y="710"/>
                  </a:lnTo>
                </a:path>
              </a:pathLst>
            </a:custGeom>
            <a:noFill/>
            <a:ln w="5372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5" name="docshape218"/>
            <p:cNvSpPr>
              <a:spLocks/>
            </p:cNvSpPr>
            <p:nvPr/>
          </p:nvSpPr>
          <p:spPr bwMode="auto">
            <a:xfrm>
              <a:off x="6889" y="612"/>
              <a:ext cx="1480" cy="1480"/>
            </a:xfrm>
            <a:custGeom>
              <a:avLst/>
              <a:gdLst/>
              <a:ahLst/>
              <a:cxnLst>
                <a:cxn ang="0">
                  <a:pos x="9" y="740"/>
                </a:cxn>
                <a:cxn ang="0">
                  <a:pos x="7" y="737"/>
                </a:cxn>
                <a:cxn ang="0">
                  <a:pos x="4" y="735"/>
                </a:cxn>
                <a:cxn ang="0">
                  <a:pos x="1" y="737"/>
                </a:cxn>
                <a:cxn ang="0">
                  <a:pos x="0" y="740"/>
                </a:cxn>
                <a:cxn ang="0">
                  <a:pos x="1" y="743"/>
                </a:cxn>
                <a:cxn ang="0">
                  <a:pos x="4" y="744"/>
                </a:cxn>
                <a:cxn ang="0">
                  <a:pos x="7" y="743"/>
                </a:cxn>
                <a:cxn ang="0">
                  <a:pos x="9" y="740"/>
                </a:cxn>
                <a:cxn ang="0">
                  <a:pos x="744" y="1475"/>
                </a:cxn>
                <a:cxn ang="0">
                  <a:pos x="743" y="1472"/>
                </a:cxn>
                <a:cxn ang="0">
                  <a:pos x="740" y="1471"/>
                </a:cxn>
                <a:cxn ang="0">
                  <a:pos x="737" y="1472"/>
                </a:cxn>
                <a:cxn ang="0">
                  <a:pos x="736" y="1475"/>
                </a:cxn>
                <a:cxn ang="0">
                  <a:pos x="737" y="1478"/>
                </a:cxn>
                <a:cxn ang="0">
                  <a:pos x="740" y="1479"/>
                </a:cxn>
                <a:cxn ang="0">
                  <a:pos x="743" y="1478"/>
                </a:cxn>
                <a:cxn ang="0">
                  <a:pos x="744" y="1475"/>
                </a:cxn>
                <a:cxn ang="0">
                  <a:pos x="744" y="4"/>
                </a:cxn>
                <a:cxn ang="0">
                  <a:pos x="743" y="1"/>
                </a:cxn>
                <a:cxn ang="0">
                  <a:pos x="740" y="0"/>
                </a:cxn>
                <a:cxn ang="0">
                  <a:pos x="737" y="1"/>
                </a:cxn>
                <a:cxn ang="0">
                  <a:pos x="736" y="4"/>
                </a:cxn>
                <a:cxn ang="0">
                  <a:pos x="737" y="7"/>
                </a:cxn>
                <a:cxn ang="0">
                  <a:pos x="740" y="8"/>
                </a:cxn>
                <a:cxn ang="0">
                  <a:pos x="743" y="7"/>
                </a:cxn>
                <a:cxn ang="0">
                  <a:pos x="744" y="4"/>
                </a:cxn>
                <a:cxn ang="0">
                  <a:pos x="1480" y="740"/>
                </a:cxn>
                <a:cxn ang="0">
                  <a:pos x="1479" y="737"/>
                </a:cxn>
                <a:cxn ang="0">
                  <a:pos x="1476" y="735"/>
                </a:cxn>
                <a:cxn ang="0">
                  <a:pos x="1473" y="737"/>
                </a:cxn>
                <a:cxn ang="0">
                  <a:pos x="1471" y="740"/>
                </a:cxn>
                <a:cxn ang="0">
                  <a:pos x="1473" y="743"/>
                </a:cxn>
                <a:cxn ang="0">
                  <a:pos x="1476" y="744"/>
                </a:cxn>
                <a:cxn ang="0">
                  <a:pos x="1479" y="743"/>
                </a:cxn>
                <a:cxn ang="0">
                  <a:pos x="1480" y="740"/>
                </a:cxn>
              </a:cxnLst>
              <a:rect l="0" t="0" r="r" b="b"/>
              <a:pathLst>
                <a:path w="1480" h="1480">
                  <a:moveTo>
                    <a:pt x="9" y="740"/>
                  </a:moveTo>
                  <a:lnTo>
                    <a:pt x="7" y="737"/>
                  </a:lnTo>
                  <a:lnTo>
                    <a:pt x="4" y="735"/>
                  </a:lnTo>
                  <a:lnTo>
                    <a:pt x="1" y="737"/>
                  </a:lnTo>
                  <a:lnTo>
                    <a:pt x="0" y="740"/>
                  </a:lnTo>
                  <a:lnTo>
                    <a:pt x="1" y="743"/>
                  </a:lnTo>
                  <a:lnTo>
                    <a:pt x="4" y="744"/>
                  </a:lnTo>
                  <a:lnTo>
                    <a:pt x="7" y="743"/>
                  </a:lnTo>
                  <a:lnTo>
                    <a:pt x="9" y="740"/>
                  </a:lnTo>
                  <a:close/>
                  <a:moveTo>
                    <a:pt x="744" y="1475"/>
                  </a:moveTo>
                  <a:lnTo>
                    <a:pt x="743" y="1472"/>
                  </a:lnTo>
                  <a:lnTo>
                    <a:pt x="740" y="1471"/>
                  </a:lnTo>
                  <a:lnTo>
                    <a:pt x="737" y="1472"/>
                  </a:lnTo>
                  <a:lnTo>
                    <a:pt x="736" y="1475"/>
                  </a:lnTo>
                  <a:lnTo>
                    <a:pt x="737" y="1478"/>
                  </a:lnTo>
                  <a:lnTo>
                    <a:pt x="740" y="1479"/>
                  </a:lnTo>
                  <a:lnTo>
                    <a:pt x="743" y="1478"/>
                  </a:lnTo>
                  <a:lnTo>
                    <a:pt x="744" y="1475"/>
                  </a:lnTo>
                  <a:close/>
                  <a:moveTo>
                    <a:pt x="744" y="4"/>
                  </a:moveTo>
                  <a:lnTo>
                    <a:pt x="743" y="1"/>
                  </a:lnTo>
                  <a:lnTo>
                    <a:pt x="740" y="0"/>
                  </a:lnTo>
                  <a:lnTo>
                    <a:pt x="737" y="1"/>
                  </a:lnTo>
                  <a:lnTo>
                    <a:pt x="736" y="4"/>
                  </a:lnTo>
                  <a:lnTo>
                    <a:pt x="737" y="7"/>
                  </a:lnTo>
                  <a:lnTo>
                    <a:pt x="740" y="8"/>
                  </a:lnTo>
                  <a:lnTo>
                    <a:pt x="743" y="7"/>
                  </a:lnTo>
                  <a:lnTo>
                    <a:pt x="744" y="4"/>
                  </a:lnTo>
                  <a:close/>
                  <a:moveTo>
                    <a:pt x="1480" y="740"/>
                  </a:moveTo>
                  <a:lnTo>
                    <a:pt x="1479" y="737"/>
                  </a:lnTo>
                  <a:lnTo>
                    <a:pt x="1476" y="735"/>
                  </a:lnTo>
                  <a:lnTo>
                    <a:pt x="1473" y="737"/>
                  </a:lnTo>
                  <a:lnTo>
                    <a:pt x="1471" y="740"/>
                  </a:lnTo>
                  <a:lnTo>
                    <a:pt x="1473" y="743"/>
                  </a:lnTo>
                  <a:lnTo>
                    <a:pt x="1476" y="744"/>
                  </a:lnTo>
                  <a:lnTo>
                    <a:pt x="1479" y="743"/>
                  </a:lnTo>
                  <a:lnTo>
                    <a:pt x="1480" y="74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76" name="docshape21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567" y="215"/>
              <a:ext cx="1876" cy="1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81" name="docshape224"/>
            <p:cNvSpPr>
              <a:spLocks/>
            </p:cNvSpPr>
            <p:nvPr/>
          </p:nvSpPr>
          <p:spPr bwMode="auto">
            <a:xfrm>
              <a:off x="8574" y="612"/>
              <a:ext cx="1480" cy="1480"/>
            </a:xfrm>
            <a:custGeom>
              <a:avLst/>
              <a:gdLst/>
              <a:ahLst/>
              <a:cxnLst>
                <a:cxn ang="0">
                  <a:pos x="8" y="740"/>
                </a:cxn>
                <a:cxn ang="0">
                  <a:pos x="7" y="737"/>
                </a:cxn>
                <a:cxn ang="0">
                  <a:pos x="4" y="735"/>
                </a:cxn>
                <a:cxn ang="0">
                  <a:pos x="1" y="737"/>
                </a:cxn>
                <a:cxn ang="0">
                  <a:pos x="0" y="740"/>
                </a:cxn>
                <a:cxn ang="0">
                  <a:pos x="1" y="743"/>
                </a:cxn>
                <a:cxn ang="0">
                  <a:pos x="4" y="744"/>
                </a:cxn>
                <a:cxn ang="0">
                  <a:pos x="7" y="743"/>
                </a:cxn>
                <a:cxn ang="0">
                  <a:pos x="8" y="740"/>
                </a:cxn>
                <a:cxn ang="0">
                  <a:pos x="744" y="1475"/>
                </a:cxn>
                <a:cxn ang="0">
                  <a:pos x="743" y="1472"/>
                </a:cxn>
                <a:cxn ang="0">
                  <a:pos x="740" y="1471"/>
                </a:cxn>
                <a:cxn ang="0">
                  <a:pos x="737" y="1472"/>
                </a:cxn>
                <a:cxn ang="0">
                  <a:pos x="735" y="1475"/>
                </a:cxn>
                <a:cxn ang="0">
                  <a:pos x="737" y="1478"/>
                </a:cxn>
                <a:cxn ang="0">
                  <a:pos x="740" y="1479"/>
                </a:cxn>
                <a:cxn ang="0">
                  <a:pos x="743" y="1478"/>
                </a:cxn>
                <a:cxn ang="0">
                  <a:pos x="744" y="1475"/>
                </a:cxn>
                <a:cxn ang="0">
                  <a:pos x="744" y="4"/>
                </a:cxn>
                <a:cxn ang="0">
                  <a:pos x="743" y="1"/>
                </a:cxn>
                <a:cxn ang="0">
                  <a:pos x="740" y="0"/>
                </a:cxn>
                <a:cxn ang="0">
                  <a:pos x="737" y="1"/>
                </a:cxn>
                <a:cxn ang="0">
                  <a:pos x="735" y="4"/>
                </a:cxn>
                <a:cxn ang="0">
                  <a:pos x="737" y="7"/>
                </a:cxn>
                <a:cxn ang="0">
                  <a:pos x="740" y="8"/>
                </a:cxn>
                <a:cxn ang="0">
                  <a:pos x="743" y="7"/>
                </a:cxn>
                <a:cxn ang="0">
                  <a:pos x="744" y="4"/>
                </a:cxn>
                <a:cxn ang="0">
                  <a:pos x="1479" y="740"/>
                </a:cxn>
                <a:cxn ang="0">
                  <a:pos x="1478" y="737"/>
                </a:cxn>
                <a:cxn ang="0">
                  <a:pos x="1475" y="735"/>
                </a:cxn>
                <a:cxn ang="0">
                  <a:pos x="1472" y="737"/>
                </a:cxn>
                <a:cxn ang="0">
                  <a:pos x="1471" y="740"/>
                </a:cxn>
                <a:cxn ang="0">
                  <a:pos x="1472" y="743"/>
                </a:cxn>
                <a:cxn ang="0">
                  <a:pos x="1475" y="744"/>
                </a:cxn>
                <a:cxn ang="0">
                  <a:pos x="1478" y="743"/>
                </a:cxn>
                <a:cxn ang="0">
                  <a:pos x="1479" y="740"/>
                </a:cxn>
              </a:cxnLst>
              <a:rect l="0" t="0" r="r" b="b"/>
              <a:pathLst>
                <a:path w="1480" h="1480">
                  <a:moveTo>
                    <a:pt x="8" y="740"/>
                  </a:moveTo>
                  <a:lnTo>
                    <a:pt x="7" y="737"/>
                  </a:lnTo>
                  <a:lnTo>
                    <a:pt x="4" y="735"/>
                  </a:lnTo>
                  <a:lnTo>
                    <a:pt x="1" y="737"/>
                  </a:lnTo>
                  <a:lnTo>
                    <a:pt x="0" y="740"/>
                  </a:lnTo>
                  <a:lnTo>
                    <a:pt x="1" y="743"/>
                  </a:lnTo>
                  <a:lnTo>
                    <a:pt x="4" y="744"/>
                  </a:lnTo>
                  <a:lnTo>
                    <a:pt x="7" y="743"/>
                  </a:lnTo>
                  <a:lnTo>
                    <a:pt x="8" y="740"/>
                  </a:lnTo>
                  <a:close/>
                  <a:moveTo>
                    <a:pt x="744" y="1475"/>
                  </a:moveTo>
                  <a:lnTo>
                    <a:pt x="743" y="1472"/>
                  </a:lnTo>
                  <a:lnTo>
                    <a:pt x="740" y="1471"/>
                  </a:lnTo>
                  <a:lnTo>
                    <a:pt x="737" y="1472"/>
                  </a:lnTo>
                  <a:lnTo>
                    <a:pt x="735" y="1475"/>
                  </a:lnTo>
                  <a:lnTo>
                    <a:pt x="737" y="1478"/>
                  </a:lnTo>
                  <a:lnTo>
                    <a:pt x="740" y="1479"/>
                  </a:lnTo>
                  <a:lnTo>
                    <a:pt x="743" y="1478"/>
                  </a:lnTo>
                  <a:lnTo>
                    <a:pt x="744" y="1475"/>
                  </a:lnTo>
                  <a:close/>
                  <a:moveTo>
                    <a:pt x="744" y="4"/>
                  </a:moveTo>
                  <a:lnTo>
                    <a:pt x="743" y="1"/>
                  </a:lnTo>
                  <a:lnTo>
                    <a:pt x="740" y="0"/>
                  </a:lnTo>
                  <a:lnTo>
                    <a:pt x="737" y="1"/>
                  </a:lnTo>
                  <a:lnTo>
                    <a:pt x="735" y="4"/>
                  </a:lnTo>
                  <a:lnTo>
                    <a:pt x="737" y="7"/>
                  </a:lnTo>
                  <a:lnTo>
                    <a:pt x="740" y="8"/>
                  </a:lnTo>
                  <a:lnTo>
                    <a:pt x="743" y="7"/>
                  </a:lnTo>
                  <a:lnTo>
                    <a:pt x="744" y="4"/>
                  </a:lnTo>
                  <a:close/>
                  <a:moveTo>
                    <a:pt x="1479" y="740"/>
                  </a:moveTo>
                  <a:lnTo>
                    <a:pt x="1478" y="737"/>
                  </a:lnTo>
                  <a:lnTo>
                    <a:pt x="1475" y="735"/>
                  </a:lnTo>
                  <a:lnTo>
                    <a:pt x="1472" y="737"/>
                  </a:lnTo>
                  <a:lnTo>
                    <a:pt x="1471" y="740"/>
                  </a:lnTo>
                  <a:lnTo>
                    <a:pt x="1472" y="743"/>
                  </a:lnTo>
                  <a:lnTo>
                    <a:pt x="1475" y="744"/>
                  </a:lnTo>
                  <a:lnTo>
                    <a:pt x="1478" y="743"/>
                  </a:lnTo>
                  <a:lnTo>
                    <a:pt x="1479" y="74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2" name="docshape225"/>
            <p:cNvSpPr txBox="1">
              <a:spLocks noChangeArrowheads="1"/>
            </p:cNvSpPr>
            <p:nvPr/>
          </p:nvSpPr>
          <p:spPr bwMode="auto">
            <a:xfrm>
              <a:off x="9267" y="2202"/>
              <a:ext cx="140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216557" y="4320008"/>
            <a:ext cx="1481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месит тесто</a:t>
            </a:r>
            <a:endParaRPr lang="ru-RU" sz="1600" dirty="0"/>
          </a:p>
        </p:txBody>
      </p:sp>
      <p:sp>
        <p:nvSpPr>
          <p:cNvPr id="120" name="TextBox 119"/>
          <p:cNvSpPr txBox="1"/>
          <p:nvPr/>
        </p:nvSpPr>
        <p:spPr>
          <a:xfrm>
            <a:off x="1984517" y="4490232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печёт бисквит</a:t>
            </a:r>
            <a:endParaRPr lang="ru-RU" sz="16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759336" y="4358149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взбивает крем</a:t>
            </a:r>
            <a:endParaRPr lang="ru-RU" sz="1600" dirty="0"/>
          </a:p>
        </p:txBody>
      </p:sp>
      <p:sp>
        <p:nvSpPr>
          <p:cNvPr id="122" name="TextBox 121"/>
          <p:cNvSpPr txBox="1"/>
          <p:nvPr/>
        </p:nvSpPr>
        <p:spPr>
          <a:xfrm>
            <a:off x="5588630" y="4535359"/>
            <a:ext cx="14911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наносит крем</a:t>
            </a:r>
            <a:endParaRPr lang="ru-RU" sz="1600" dirty="0"/>
          </a:p>
        </p:txBody>
      </p:sp>
      <p:sp>
        <p:nvSpPr>
          <p:cNvPr id="123" name="TextBox 122"/>
          <p:cNvSpPr txBox="1"/>
          <p:nvPr/>
        </p:nvSpPr>
        <p:spPr>
          <a:xfrm>
            <a:off x="7401006" y="4251708"/>
            <a:ext cx="1568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украшает торт</a:t>
            </a:r>
            <a:endParaRPr lang="ru-RU" sz="1600" dirty="0"/>
          </a:p>
        </p:txBody>
      </p:sp>
      <p:pic>
        <p:nvPicPr>
          <p:cNvPr id="4098" name="Picture 2" descr="https://illustrators.ru/uploads/illustration/image/1178544/main_%D1%82%D0%B5%D1%82%D1%8F_%D0%BA%D0%B0%D1%82%D1%8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0"/>
            <a:ext cx="2485996" cy="2485996"/>
          </a:xfrm>
          <a:prstGeom prst="rect">
            <a:avLst/>
          </a:prstGeom>
          <a:noFill/>
        </p:spPr>
      </p:pic>
      <p:sp>
        <p:nvSpPr>
          <p:cNvPr id="68" name="TextBox 67"/>
          <p:cNvSpPr txBox="1"/>
          <p:nvPr/>
        </p:nvSpPr>
        <p:spPr>
          <a:xfrm>
            <a:off x="214282" y="200024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928794" y="2428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571868" y="24288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5572132" y="235743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7143768" y="22859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3287580" y="495381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spektrum-mebel.ru/files/images/prod_import_75006-38-SW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9338" y="4514990"/>
            <a:ext cx="5083405" cy="2357430"/>
          </a:xfrm>
          <a:prstGeom prst="rect">
            <a:avLst/>
          </a:prstGeom>
          <a:noFill/>
        </p:spPr>
      </p:pic>
      <p:grpSp>
        <p:nvGrpSpPr>
          <p:cNvPr id="2050" name="docshapegroup226"/>
          <p:cNvGrpSpPr>
            <a:grpSpLocks/>
          </p:cNvGrpSpPr>
          <p:nvPr/>
        </p:nvGrpSpPr>
        <p:grpSpPr bwMode="auto">
          <a:xfrm>
            <a:off x="1786422" y="1903003"/>
            <a:ext cx="7428880" cy="2429733"/>
            <a:chOff x="3193" y="354"/>
            <a:chExt cx="7366" cy="2236"/>
          </a:xfrm>
        </p:grpSpPr>
        <p:pic>
          <p:nvPicPr>
            <p:cNvPr id="2052" name="docshape22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18" y="535"/>
              <a:ext cx="1940" cy="1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docshape22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" y="420"/>
              <a:ext cx="1907" cy="1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docshape23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93" y="354"/>
              <a:ext cx="1825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docshape23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718" y="683"/>
              <a:ext cx="1841" cy="1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6" name="docshape232"/>
            <p:cNvSpPr txBox="1">
              <a:spLocks noChangeArrowheads="1"/>
            </p:cNvSpPr>
            <p:nvPr/>
          </p:nvSpPr>
          <p:spPr bwMode="auto">
            <a:xfrm>
              <a:off x="4199" y="2292"/>
              <a:ext cx="13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docshape233"/>
            <p:cNvSpPr txBox="1">
              <a:spLocks noChangeArrowheads="1"/>
            </p:cNvSpPr>
            <p:nvPr/>
          </p:nvSpPr>
          <p:spPr bwMode="auto">
            <a:xfrm>
              <a:off x="5881" y="2292"/>
              <a:ext cx="128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docshape234"/>
            <p:cNvSpPr txBox="1">
              <a:spLocks noChangeArrowheads="1"/>
            </p:cNvSpPr>
            <p:nvPr/>
          </p:nvSpPr>
          <p:spPr bwMode="auto">
            <a:xfrm>
              <a:off x="7607" y="2292"/>
              <a:ext cx="128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635" y="4453152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изучает чертёж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875451" y="3908490"/>
            <a:ext cx="1588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делает замеры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974534" y="4126410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вырезает </a:t>
            </a:r>
          </a:p>
          <a:p>
            <a:pPr algn="ctr"/>
            <a:r>
              <a:rPr lang="ru-RU" sz="1600" dirty="0" smtClean="0"/>
              <a:t>детали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948594" y="4016221"/>
            <a:ext cx="1263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собирает </a:t>
            </a:r>
          </a:p>
          <a:p>
            <a:pPr algn="ctr"/>
            <a:r>
              <a:rPr lang="ru-RU" sz="1600" dirty="0" smtClean="0"/>
              <a:t>каркас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519183" y="4261017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крепит обивку</a:t>
            </a:r>
            <a:endParaRPr lang="ru-RU" sz="1600" dirty="0"/>
          </a:p>
        </p:txBody>
      </p:sp>
      <p:pic>
        <p:nvPicPr>
          <p:cNvPr id="3074" name="Picture 2" descr="https://uslugi-tyumen.speczakaz.info/uploads/ob/381816/imag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39" y="0"/>
            <a:ext cx="2813523" cy="2000240"/>
          </a:xfrm>
          <a:prstGeom prst="rect">
            <a:avLst/>
          </a:prstGeom>
          <a:noFill/>
        </p:spPr>
      </p:pic>
      <p:pic>
        <p:nvPicPr>
          <p:cNvPr id="3076" name="Picture 4" descr="https://thumbs.dreamstime.com/b/%D1%87%D0%B5%D1%80%D1%82%D0%B5%D0%B6%D0%B8-%D0%BA%D0%BE%D0%BD%D1%81%D1%82%D1%80%D1%83%D0%BA%D1%86%D0%B8%D0%B8-%D0%BD%D1%83%D1%82%D1%80%D1%8F%D0%BD%D1%8B%D0%B5-337172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34004" y="2319099"/>
            <a:ext cx="2155247" cy="21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/>
          <p:cNvSpPr txBox="1"/>
          <p:nvPr/>
        </p:nvSpPr>
        <p:spPr>
          <a:xfrm>
            <a:off x="285720" y="200024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50269" y="20002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663230" y="207584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06724" y="210076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439269" y="21344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571736" y="464344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docshapegroup235"/>
          <p:cNvGrpSpPr>
            <a:grpSpLocks/>
          </p:cNvGrpSpPr>
          <p:nvPr/>
        </p:nvGrpSpPr>
        <p:grpSpPr bwMode="auto">
          <a:xfrm>
            <a:off x="-71519" y="1970574"/>
            <a:ext cx="9215519" cy="2357490"/>
            <a:chOff x="1424" y="181"/>
            <a:chExt cx="9062" cy="2318"/>
          </a:xfrm>
        </p:grpSpPr>
        <p:sp>
          <p:nvSpPr>
            <p:cNvPr id="3076" name="docshape237"/>
            <p:cNvSpPr>
              <a:spLocks/>
            </p:cNvSpPr>
            <p:nvPr/>
          </p:nvSpPr>
          <p:spPr bwMode="auto">
            <a:xfrm>
              <a:off x="2600" y="471"/>
              <a:ext cx="872" cy="801"/>
            </a:xfrm>
            <a:custGeom>
              <a:avLst/>
              <a:gdLst/>
              <a:ahLst/>
              <a:cxnLst>
                <a:cxn ang="0">
                  <a:pos x="871" y="800"/>
                </a:cxn>
                <a:cxn ang="0">
                  <a:pos x="861" y="726"/>
                </a:cxn>
                <a:cxn ang="0">
                  <a:pos x="845" y="654"/>
                </a:cxn>
                <a:cxn ang="0">
                  <a:pos x="824" y="585"/>
                </a:cxn>
                <a:cxn ang="0">
                  <a:pos x="797" y="518"/>
                </a:cxn>
                <a:cxn ang="0">
                  <a:pos x="765" y="454"/>
                </a:cxn>
                <a:cxn ang="0">
                  <a:pos x="728" y="393"/>
                </a:cxn>
                <a:cxn ang="0">
                  <a:pos x="686" y="336"/>
                </a:cxn>
                <a:cxn ang="0">
                  <a:pos x="641" y="282"/>
                </a:cxn>
                <a:cxn ang="0">
                  <a:pos x="591" y="232"/>
                </a:cxn>
                <a:cxn ang="0">
                  <a:pos x="537" y="187"/>
                </a:cxn>
                <a:cxn ang="0">
                  <a:pos x="479" y="145"/>
                </a:cxn>
                <a:cxn ang="0">
                  <a:pos x="419" y="109"/>
                </a:cxn>
                <a:cxn ang="0">
                  <a:pos x="355" y="77"/>
                </a:cxn>
                <a:cxn ang="0">
                  <a:pos x="288" y="50"/>
                </a:cxn>
                <a:cxn ang="0">
                  <a:pos x="219" y="29"/>
                </a:cxn>
                <a:cxn ang="0">
                  <a:pos x="148" y="13"/>
                </a:cxn>
                <a:cxn ang="0">
                  <a:pos x="75" y="3"/>
                </a:cxn>
                <a:cxn ang="0">
                  <a:pos x="0" y="0"/>
                </a:cxn>
              </a:cxnLst>
              <a:rect l="0" t="0" r="r" b="b"/>
              <a:pathLst>
                <a:path w="872" h="801">
                  <a:moveTo>
                    <a:pt x="871" y="800"/>
                  </a:moveTo>
                  <a:lnTo>
                    <a:pt x="861" y="726"/>
                  </a:lnTo>
                  <a:lnTo>
                    <a:pt x="845" y="654"/>
                  </a:lnTo>
                  <a:lnTo>
                    <a:pt x="824" y="585"/>
                  </a:lnTo>
                  <a:lnTo>
                    <a:pt x="797" y="518"/>
                  </a:lnTo>
                  <a:lnTo>
                    <a:pt x="765" y="454"/>
                  </a:lnTo>
                  <a:lnTo>
                    <a:pt x="728" y="393"/>
                  </a:lnTo>
                  <a:lnTo>
                    <a:pt x="686" y="336"/>
                  </a:lnTo>
                  <a:lnTo>
                    <a:pt x="641" y="282"/>
                  </a:lnTo>
                  <a:lnTo>
                    <a:pt x="591" y="232"/>
                  </a:lnTo>
                  <a:lnTo>
                    <a:pt x="537" y="187"/>
                  </a:lnTo>
                  <a:lnTo>
                    <a:pt x="479" y="145"/>
                  </a:lnTo>
                  <a:lnTo>
                    <a:pt x="419" y="109"/>
                  </a:lnTo>
                  <a:lnTo>
                    <a:pt x="355" y="77"/>
                  </a:lnTo>
                  <a:lnTo>
                    <a:pt x="288" y="50"/>
                  </a:lnTo>
                  <a:lnTo>
                    <a:pt x="219" y="29"/>
                  </a:lnTo>
                  <a:lnTo>
                    <a:pt x="148" y="13"/>
                  </a:lnTo>
                  <a:lnTo>
                    <a:pt x="75" y="3"/>
                  </a:lnTo>
                  <a:lnTo>
                    <a:pt x="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docshape238"/>
            <p:cNvSpPr>
              <a:spLocks/>
            </p:cNvSpPr>
            <p:nvPr/>
          </p:nvSpPr>
          <p:spPr bwMode="auto">
            <a:xfrm>
              <a:off x="1714" y="475"/>
              <a:ext cx="801" cy="872"/>
            </a:xfrm>
            <a:custGeom>
              <a:avLst/>
              <a:gdLst/>
              <a:ahLst/>
              <a:cxnLst>
                <a:cxn ang="0">
                  <a:pos x="800" y="0"/>
                </a:cxn>
                <a:cxn ang="0">
                  <a:pos x="726" y="10"/>
                </a:cxn>
                <a:cxn ang="0">
                  <a:pos x="654" y="26"/>
                </a:cxn>
                <a:cxn ang="0">
                  <a:pos x="585" y="48"/>
                </a:cxn>
                <a:cxn ang="0">
                  <a:pos x="518" y="75"/>
                </a:cxn>
                <a:cxn ang="0">
                  <a:pos x="454" y="107"/>
                </a:cxn>
                <a:cxn ang="0">
                  <a:pos x="393" y="144"/>
                </a:cxn>
                <a:cxn ang="0">
                  <a:pos x="336" y="185"/>
                </a:cxn>
                <a:cxn ang="0">
                  <a:pos x="282" y="231"/>
                </a:cxn>
                <a:cxn ang="0">
                  <a:pos x="232" y="281"/>
                </a:cxn>
                <a:cxn ang="0">
                  <a:pos x="186" y="335"/>
                </a:cxn>
                <a:cxn ang="0">
                  <a:pos x="145" y="392"/>
                </a:cxn>
                <a:cxn ang="0">
                  <a:pos x="108" y="453"/>
                </a:cxn>
                <a:cxn ang="0">
                  <a:pos x="77" y="517"/>
                </a:cxn>
                <a:cxn ang="0">
                  <a:pos x="50" y="583"/>
                </a:cxn>
                <a:cxn ang="0">
                  <a:pos x="29" y="652"/>
                </a:cxn>
                <a:cxn ang="0">
                  <a:pos x="13" y="724"/>
                </a:cxn>
                <a:cxn ang="0">
                  <a:pos x="3" y="797"/>
                </a:cxn>
                <a:cxn ang="0">
                  <a:pos x="0" y="872"/>
                </a:cxn>
              </a:cxnLst>
              <a:rect l="0" t="0" r="r" b="b"/>
              <a:pathLst>
                <a:path w="801" h="872">
                  <a:moveTo>
                    <a:pt x="800" y="0"/>
                  </a:moveTo>
                  <a:lnTo>
                    <a:pt x="726" y="10"/>
                  </a:lnTo>
                  <a:lnTo>
                    <a:pt x="654" y="26"/>
                  </a:lnTo>
                  <a:lnTo>
                    <a:pt x="585" y="48"/>
                  </a:lnTo>
                  <a:lnTo>
                    <a:pt x="518" y="75"/>
                  </a:lnTo>
                  <a:lnTo>
                    <a:pt x="454" y="107"/>
                  </a:lnTo>
                  <a:lnTo>
                    <a:pt x="393" y="144"/>
                  </a:lnTo>
                  <a:lnTo>
                    <a:pt x="336" y="185"/>
                  </a:lnTo>
                  <a:lnTo>
                    <a:pt x="282" y="231"/>
                  </a:lnTo>
                  <a:lnTo>
                    <a:pt x="232" y="281"/>
                  </a:lnTo>
                  <a:lnTo>
                    <a:pt x="186" y="335"/>
                  </a:lnTo>
                  <a:lnTo>
                    <a:pt x="145" y="392"/>
                  </a:lnTo>
                  <a:lnTo>
                    <a:pt x="108" y="453"/>
                  </a:lnTo>
                  <a:lnTo>
                    <a:pt x="77" y="517"/>
                  </a:lnTo>
                  <a:lnTo>
                    <a:pt x="50" y="583"/>
                  </a:lnTo>
                  <a:lnTo>
                    <a:pt x="29" y="652"/>
                  </a:lnTo>
                  <a:lnTo>
                    <a:pt x="13" y="724"/>
                  </a:lnTo>
                  <a:lnTo>
                    <a:pt x="3" y="797"/>
                  </a:lnTo>
                  <a:lnTo>
                    <a:pt x="0" y="872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docshape240"/>
            <p:cNvSpPr>
              <a:spLocks/>
            </p:cNvSpPr>
            <p:nvPr/>
          </p:nvSpPr>
          <p:spPr bwMode="auto">
            <a:xfrm>
              <a:off x="1705" y="462"/>
              <a:ext cx="1780" cy="1780"/>
            </a:xfrm>
            <a:custGeom>
              <a:avLst/>
              <a:gdLst/>
              <a:ahLst/>
              <a:cxnLst>
                <a:cxn ang="0">
                  <a:pos x="19" y="912"/>
                </a:cxn>
                <a:cxn ang="0">
                  <a:pos x="17" y="906"/>
                </a:cxn>
                <a:cxn ang="0">
                  <a:pos x="10" y="903"/>
                </a:cxn>
                <a:cxn ang="0">
                  <a:pos x="3" y="906"/>
                </a:cxn>
                <a:cxn ang="0">
                  <a:pos x="0" y="912"/>
                </a:cxn>
                <a:cxn ang="0">
                  <a:pos x="3" y="919"/>
                </a:cxn>
                <a:cxn ang="0">
                  <a:pos x="10" y="922"/>
                </a:cxn>
                <a:cxn ang="0">
                  <a:pos x="17" y="919"/>
                </a:cxn>
                <a:cxn ang="0">
                  <a:pos x="19" y="912"/>
                </a:cxn>
                <a:cxn ang="0">
                  <a:pos x="877" y="9"/>
                </a:cxn>
                <a:cxn ang="0">
                  <a:pos x="874" y="2"/>
                </a:cxn>
                <a:cxn ang="0">
                  <a:pos x="867" y="0"/>
                </a:cxn>
                <a:cxn ang="0">
                  <a:pos x="860" y="2"/>
                </a:cxn>
                <a:cxn ang="0">
                  <a:pos x="858" y="9"/>
                </a:cxn>
                <a:cxn ang="0">
                  <a:pos x="860" y="16"/>
                </a:cxn>
                <a:cxn ang="0">
                  <a:pos x="867" y="19"/>
                </a:cxn>
                <a:cxn ang="0">
                  <a:pos x="874" y="16"/>
                </a:cxn>
                <a:cxn ang="0">
                  <a:pos x="877" y="9"/>
                </a:cxn>
                <a:cxn ang="0">
                  <a:pos x="923" y="1770"/>
                </a:cxn>
                <a:cxn ang="0">
                  <a:pos x="920" y="1763"/>
                </a:cxn>
                <a:cxn ang="0">
                  <a:pos x="913" y="1760"/>
                </a:cxn>
                <a:cxn ang="0">
                  <a:pos x="907" y="1763"/>
                </a:cxn>
                <a:cxn ang="0">
                  <a:pos x="904" y="1770"/>
                </a:cxn>
                <a:cxn ang="0">
                  <a:pos x="907" y="1776"/>
                </a:cxn>
                <a:cxn ang="0">
                  <a:pos x="913" y="1779"/>
                </a:cxn>
                <a:cxn ang="0">
                  <a:pos x="920" y="1776"/>
                </a:cxn>
                <a:cxn ang="0">
                  <a:pos x="923" y="1770"/>
                </a:cxn>
                <a:cxn ang="0">
                  <a:pos x="1780" y="866"/>
                </a:cxn>
                <a:cxn ang="0">
                  <a:pos x="1777" y="860"/>
                </a:cxn>
                <a:cxn ang="0">
                  <a:pos x="1771" y="857"/>
                </a:cxn>
                <a:cxn ang="0">
                  <a:pos x="1764" y="860"/>
                </a:cxn>
                <a:cxn ang="0">
                  <a:pos x="1761" y="866"/>
                </a:cxn>
                <a:cxn ang="0">
                  <a:pos x="1764" y="873"/>
                </a:cxn>
                <a:cxn ang="0">
                  <a:pos x="1771" y="876"/>
                </a:cxn>
                <a:cxn ang="0">
                  <a:pos x="1777" y="873"/>
                </a:cxn>
                <a:cxn ang="0">
                  <a:pos x="1780" y="866"/>
                </a:cxn>
              </a:cxnLst>
              <a:rect l="0" t="0" r="r" b="b"/>
              <a:pathLst>
                <a:path w="1780" h="1780">
                  <a:moveTo>
                    <a:pt x="19" y="912"/>
                  </a:moveTo>
                  <a:lnTo>
                    <a:pt x="17" y="906"/>
                  </a:lnTo>
                  <a:lnTo>
                    <a:pt x="10" y="903"/>
                  </a:lnTo>
                  <a:lnTo>
                    <a:pt x="3" y="906"/>
                  </a:lnTo>
                  <a:lnTo>
                    <a:pt x="0" y="912"/>
                  </a:lnTo>
                  <a:lnTo>
                    <a:pt x="3" y="919"/>
                  </a:lnTo>
                  <a:lnTo>
                    <a:pt x="10" y="922"/>
                  </a:lnTo>
                  <a:lnTo>
                    <a:pt x="17" y="919"/>
                  </a:lnTo>
                  <a:lnTo>
                    <a:pt x="19" y="912"/>
                  </a:lnTo>
                  <a:close/>
                  <a:moveTo>
                    <a:pt x="877" y="9"/>
                  </a:moveTo>
                  <a:lnTo>
                    <a:pt x="874" y="2"/>
                  </a:lnTo>
                  <a:lnTo>
                    <a:pt x="867" y="0"/>
                  </a:lnTo>
                  <a:lnTo>
                    <a:pt x="860" y="2"/>
                  </a:lnTo>
                  <a:lnTo>
                    <a:pt x="858" y="9"/>
                  </a:lnTo>
                  <a:lnTo>
                    <a:pt x="860" y="16"/>
                  </a:lnTo>
                  <a:lnTo>
                    <a:pt x="867" y="19"/>
                  </a:lnTo>
                  <a:lnTo>
                    <a:pt x="874" y="16"/>
                  </a:lnTo>
                  <a:lnTo>
                    <a:pt x="877" y="9"/>
                  </a:lnTo>
                  <a:close/>
                  <a:moveTo>
                    <a:pt x="923" y="1770"/>
                  </a:moveTo>
                  <a:lnTo>
                    <a:pt x="920" y="1763"/>
                  </a:lnTo>
                  <a:lnTo>
                    <a:pt x="913" y="1760"/>
                  </a:lnTo>
                  <a:lnTo>
                    <a:pt x="907" y="1763"/>
                  </a:lnTo>
                  <a:lnTo>
                    <a:pt x="904" y="1770"/>
                  </a:lnTo>
                  <a:lnTo>
                    <a:pt x="907" y="1776"/>
                  </a:lnTo>
                  <a:lnTo>
                    <a:pt x="913" y="1779"/>
                  </a:lnTo>
                  <a:lnTo>
                    <a:pt x="920" y="1776"/>
                  </a:lnTo>
                  <a:lnTo>
                    <a:pt x="923" y="1770"/>
                  </a:lnTo>
                  <a:close/>
                  <a:moveTo>
                    <a:pt x="1780" y="866"/>
                  </a:moveTo>
                  <a:lnTo>
                    <a:pt x="1777" y="860"/>
                  </a:lnTo>
                  <a:lnTo>
                    <a:pt x="1771" y="857"/>
                  </a:lnTo>
                  <a:lnTo>
                    <a:pt x="1764" y="860"/>
                  </a:lnTo>
                  <a:lnTo>
                    <a:pt x="1761" y="866"/>
                  </a:lnTo>
                  <a:lnTo>
                    <a:pt x="1764" y="873"/>
                  </a:lnTo>
                  <a:lnTo>
                    <a:pt x="1771" y="876"/>
                  </a:lnTo>
                  <a:lnTo>
                    <a:pt x="1777" y="873"/>
                  </a:lnTo>
                  <a:lnTo>
                    <a:pt x="1780" y="866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docshape241"/>
            <p:cNvSpPr>
              <a:spLocks/>
            </p:cNvSpPr>
            <p:nvPr/>
          </p:nvSpPr>
          <p:spPr bwMode="auto">
            <a:xfrm>
              <a:off x="4361" y="1358"/>
              <a:ext cx="801" cy="872"/>
            </a:xfrm>
            <a:custGeom>
              <a:avLst/>
              <a:gdLst/>
              <a:ahLst/>
              <a:cxnLst>
                <a:cxn ang="0">
                  <a:pos x="0" y="871"/>
                </a:cxn>
                <a:cxn ang="0">
                  <a:pos x="74" y="862"/>
                </a:cxn>
                <a:cxn ang="0">
                  <a:pos x="146" y="846"/>
                </a:cxn>
                <a:cxn ang="0">
                  <a:pos x="215" y="824"/>
                </a:cxn>
                <a:cxn ang="0">
                  <a:pos x="282" y="797"/>
                </a:cxn>
                <a:cxn ang="0">
                  <a:pos x="346" y="765"/>
                </a:cxn>
                <a:cxn ang="0">
                  <a:pos x="407" y="728"/>
                </a:cxn>
                <a:cxn ang="0">
                  <a:pos x="464" y="687"/>
                </a:cxn>
                <a:cxn ang="0">
                  <a:pos x="518" y="641"/>
                </a:cxn>
                <a:cxn ang="0">
                  <a:pos x="568" y="591"/>
                </a:cxn>
                <a:cxn ang="0">
                  <a:pos x="613" y="537"/>
                </a:cxn>
                <a:cxn ang="0">
                  <a:pos x="655" y="479"/>
                </a:cxn>
                <a:cxn ang="0">
                  <a:pos x="692" y="419"/>
                </a:cxn>
                <a:cxn ang="0">
                  <a:pos x="723" y="355"/>
                </a:cxn>
                <a:cxn ang="0">
                  <a:pos x="750" y="289"/>
                </a:cxn>
                <a:cxn ang="0">
                  <a:pos x="771" y="220"/>
                </a:cxn>
                <a:cxn ang="0">
                  <a:pos x="787" y="148"/>
                </a:cxn>
                <a:cxn ang="0">
                  <a:pos x="797" y="75"/>
                </a:cxn>
                <a:cxn ang="0">
                  <a:pos x="800" y="0"/>
                </a:cxn>
              </a:cxnLst>
              <a:rect l="0" t="0" r="r" b="b"/>
              <a:pathLst>
                <a:path w="801" h="872">
                  <a:moveTo>
                    <a:pt x="0" y="871"/>
                  </a:moveTo>
                  <a:lnTo>
                    <a:pt x="74" y="862"/>
                  </a:lnTo>
                  <a:lnTo>
                    <a:pt x="146" y="846"/>
                  </a:lnTo>
                  <a:lnTo>
                    <a:pt x="215" y="824"/>
                  </a:lnTo>
                  <a:lnTo>
                    <a:pt x="282" y="797"/>
                  </a:lnTo>
                  <a:lnTo>
                    <a:pt x="346" y="765"/>
                  </a:lnTo>
                  <a:lnTo>
                    <a:pt x="407" y="728"/>
                  </a:lnTo>
                  <a:lnTo>
                    <a:pt x="464" y="687"/>
                  </a:lnTo>
                  <a:lnTo>
                    <a:pt x="518" y="641"/>
                  </a:lnTo>
                  <a:lnTo>
                    <a:pt x="568" y="591"/>
                  </a:lnTo>
                  <a:lnTo>
                    <a:pt x="613" y="537"/>
                  </a:lnTo>
                  <a:lnTo>
                    <a:pt x="655" y="479"/>
                  </a:lnTo>
                  <a:lnTo>
                    <a:pt x="692" y="419"/>
                  </a:lnTo>
                  <a:lnTo>
                    <a:pt x="723" y="355"/>
                  </a:lnTo>
                  <a:lnTo>
                    <a:pt x="750" y="289"/>
                  </a:lnTo>
                  <a:lnTo>
                    <a:pt x="771" y="220"/>
                  </a:lnTo>
                  <a:lnTo>
                    <a:pt x="787" y="148"/>
                  </a:lnTo>
                  <a:lnTo>
                    <a:pt x="797" y="75"/>
                  </a:lnTo>
                  <a:lnTo>
                    <a:pt x="80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3" name="docshape244"/>
            <p:cNvSpPr>
              <a:spLocks/>
            </p:cNvSpPr>
            <p:nvPr/>
          </p:nvSpPr>
          <p:spPr bwMode="auto">
            <a:xfrm>
              <a:off x="3403" y="1433"/>
              <a:ext cx="872" cy="8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74"/>
                </a:cxn>
                <a:cxn ang="0">
                  <a:pos x="25" y="146"/>
                </a:cxn>
                <a:cxn ang="0">
                  <a:pos x="47" y="215"/>
                </a:cxn>
                <a:cxn ang="0">
                  <a:pos x="74" y="282"/>
                </a:cxn>
                <a:cxn ang="0">
                  <a:pos x="106" y="346"/>
                </a:cxn>
                <a:cxn ang="0">
                  <a:pos x="143" y="406"/>
                </a:cxn>
                <a:cxn ang="0">
                  <a:pos x="184" y="464"/>
                </a:cxn>
                <a:cxn ang="0">
                  <a:pos x="230" y="518"/>
                </a:cxn>
                <a:cxn ang="0">
                  <a:pos x="280" y="567"/>
                </a:cxn>
                <a:cxn ang="0">
                  <a:pos x="334" y="613"/>
                </a:cxn>
                <a:cxn ang="0">
                  <a:pos x="392" y="655"/>
                </a:cxn>
                <a:cxn ang="0">
                  <a:pos x="452" y="691"/>
                </a:cxn>
                <a:cxn ang="0">
                  <a:pos x="516" y="723"/>
                </a:cxn>
                <a:cxn ang="0">
                  <a:pos x="583" y="750"/>
                </a:cxn>
                <a:cxn ang="0">
                  <a:pos x="652" y="771"/>
                </a:cxn>
                <a:cxn ang="0">
                  <a:pos x="723" y="787"/>
                </a:cxn>
                <a:cxn ang="0">
                  <a:pos x="796" y="796"/>
                </a:cxn>
                <a:cxn ang="0">
                  <a:pos x="871" y="800"/>
                </a:cxn>
              </a:cxnLst>
              <a:rect l="0" t="0" r="r" b="b"/>
              <a:pathLst>
                <a:path w="872" h="801">
                  <a:moveTo>
                    <a:pt x="0" y="0"/>
                  </a:moveTo>
                  <a:lnTo>
                    <a:pt x="10" y="74"/>
                  </a:lnTo>
                  <a:lnTo>
                    <a:pt x="25" y="146"/>
                  </a:lnTo>
                  <a:lnTo>
                    <a:pt x="47" y="215"/>
                  </a:lnTo>
                  <a:lnTo>
                    <a:pt x="74" y="282"/>
                  </a:lnTo>
                  <a:lnTo>
                    <a:pt x="106" y="346"/>
                  </a:lnTo>
                  <a:lnTo>
                    <a:pt x="143" y="406"/>
                  </a:lnTo>
                  <a:lnTo>
                    <a:pt x="184" y="464"/>
                  </a:lnTo>
                  <a:lnTo>
                    <a:pt x="230" y="518"/>
                  </a:lnTo>
                  <a:lnTo>
                    <a:pt x="280" y="567"/>
                  </a:lnTo>
                  <a:lnTo>
                    <a:pt x="334" y="613"/>
                  </a:lnTo>
                  <a:lnTo>
                    <a:pt x="392" y="655"/>
                  </a:lnTo>
                  <a:lnTo>
                    <a:pt x="452" y="691"/>
                  </a:lnTo>
                  <a:lnTo>
                    <a:pt x="516" y="723"/>
                  </a:lnTo>
                  <a:lnTo>
                    <a:pt x="583" y="750"/>
                  </a:lnTo>
                  <a:lnTo>
                    <a:pt x="652" y="771"/>
                  </a:lnTo>
                  <a:lnTo>
                    <a:pt x="723" y="787"/>
                  </a:lnTo>
                  <a:lnTo>
                    <a:pt x="796" y="796"/>
                  </a:lnTo>
                  <a:lnTo>
                    <a:pt x="871" y="80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5" name="docshape246"/>
            <p:cNvSpPr>
              <a:spLocks/>
            </p:cNvSpPr>
            <p:nvPr/>
          </p:nvSpPr>
          <p:spPr bwMode="auto">
            <a:xfrm>
              <a:off x="6023" y="1381"/>
              <a:ext cx="823" cy="850"/>
            </a:xfrm>
            <a:custGeom>
              <a:avLst/>
              <a:gdLst/>
              <a:ahLst/>
              <a:cxnLst>
                <a:cxn ang="0">
                  <a:pos x="0" y="850"/>
                </a:cxn>
                <a:cxn ang="0">
                  <a:pos x="74" y="842"/>
                </a:cxn>
                <a:cxn ang="0">
                  <a:pos x="146" y="828"/>
                </a:cxn>
                <a:cxn ang="0">
                  <a:pos x="216" y="809"/>
                </a:cxn>
                <a:cxn ang="0">
                  <a:pos x="283" y="784"/>
                </a:cxn>
                <a:cxn ang="0">
                  <a:pos x="348" y="753"/>
                </a:cxn>
                <a:cxn ang="0">
                  <a:pos x="410" y="718"/>
                </a:cxn>
                <a:cxn ang="0">
                  <a:pos x="468" y="678"/>
                </a:cxn>
                <a:cxn ang="0">
                  <a:pos x="523" y="633"/>
                </a:cxn>
                <a:cxn ang="0">
                  <a:pos x="574" y="585"/>
                </a:cxn>
                <a:cxn ang="0">
                  <a:pos x="622" y="532"/>
                </a:cxn>
                <a:cxn ang="0">
                  <a:pos x="664" y="476"/>
                </a:cxn>
                <a:cxn ang="0">
                  <a:pos x="703" y="416"/>
                </a:cxn>
                <a:cxn ang="0">
                  <a:pos x="736" y="353"/>
                </a:cxn>
                <a:cxn ang="0">
                  <a:pos x="765" y="287"/>
                </a:cxn>
                <a:cxn ang="0">
                  <a:pos x="788" y="219"/>
                </a:cxn>
                <a:cxn ang="0">
                  <a:pos x="805" y="148"/>
                </a:cxn>
                <a:cxn ang="0">
                  <a:pos x="817" y="75"/>
                </a:cxn>
                <a:cxn ang="0">
                  <a:pos x="822" y="0"/>
                </a:cxn>
              </a:cxnLst>
              <a:rect l="0" t="0" r="r" b="b"/>
              <a:pathLst>
                <a:path w="823" h="850">
                  <a:moveTo>
                    <a:pt x="0" y="850"/>
                  </a:moveTo>
                  <a:lnTo>
                    <a:pt x="74" y="842"/>
                  </a:lnTo>
                  <a:lnTo>
                    <a:pt x="146" y="828"/>
                  </a:lnTo>
                  <a:lnTo>
                    <a:pt x="216" y="809"/>
                  </a:lnTo>
                  <a:lnTo>
                    <a:pt x="283" y="784"/>
                  </a:lnTo>
                  <a:lnTo>
                    <a:pt x="348" y="753"/>
                  </a:lnTo>
                  <a:lnTo>
                    <a:pt x="410" y="718"/>
                  </a:lnTo>
                  <a:lnTo>
                    <a:pt x="468" y="678"/>
                  </a:lnTo>
                  <a:lnTo>
                    <a:pt x="523" y="633"/>
                  </a:lnTo>
                  <a:lnTo>
                    <a:pt x="574" y="585"/>
                  </a:lnTo>
                  <a:lnTo>
                    <a:pt x="622" y="532"/>
                  </a:lnTo>
                  <a:lnTo>
                    <a:pt x="664" y="476"/>
                  </a:lnTo>
                  <a:lnTo>
                    <a:pt x="703" y="416"/>
                  </a:lnTo>
                  <a:lnTo>
                    <a:pt x="736" y="353"/>
                  </a:lnTo>
                  <a:lnTo>
                    <a:pt x="765" y="287"/>
                  </a:lnTo>
                  <a:lnTo>
                    <a:pt x="788" y="219"/>
                  </a:lnTo>
                  <a:lnTo>
                    <a:pt x="805" y="148"/>
                  </a:lnTo>
                  <a:lnTo>
                    <a:pt x="817" y="75"/>
                  </a:lnTo>
                  <a:lnTo>
                    <a:pt x="822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6" name="docshape247"/>
            <p:cNvSpPr>
              <a:spLocks/>
            </p:cNvSpPr>
            <p:nvPr/>
          </p:nvSpPr>
          <p:spPr bwMode="auto">
            <a:xfrm>
              <a:off x="5995" y="472"/>
              <a:ext cx="850" cy="823"/>
            </a:xfrm>
            <a:custGeom>
              <a:avLst/>
              <a:gdLst/>
              <a:ahLst/>
              <a:cxnLst>
                <a:cxn ang="0">
                  <a:pos x="850" y="823"/>
                </a:cxn>
                <a:cxn ang="0">
                  <a:pos x="842" y="749"/>
                </a:cxn>
                <a:cxn ang="0">
                  <a:pos x="828" y="677"/>
                </a:cxn>
                <a:cxn ang="0">
                  <a:pos x="809" y="607"/>
                </a:cxn>
                <a:cxn ang="0">
                  <a:pos x="783" y="539"/>
                </a:cxn>
                <a:cxn ang="0">
                  <a:pos x="753" y="474"/>
                </a:cxn>
                <a:cxn ang="0">
                  <a:pos x="718" y="413"/>
                </a:cxn>
                <a:cxn ang="0">
                  <a:pos x="678" y="354"/>
                </a:cxn>
                <a:cxn ang="0">
                  <a:pos x="633" y="299"/>
                </a:cxn>
                <a:cxn ang="0">
                  <a:pos x="584" y="248"/>
                </a:cxn>
                <a:cxn ang="0">
                  <a:pos x="532" y="201"/>
                </a:cxn>
                <a:cxn ang="0">
                  <a:pos x="475" y="158"/>
                </a:cxn>
                <a:cxn ang="0">
                  <a:pos x="416" y="120"/>
                </a:cxn>
                <a:cxn ang="0">
                  <a:pos x="353" y="86"/>
                </a:cxn>
                <a:cxn ang="0">
                  <a:pos x="287" y="58"/>
                </a:cxn>
                <a:cxn ang="0">
                  <a:pos x="219" y="35"/>
                </a:cxn>
                <a:cxn ang="0">
                  <a:pos x="148" y="17"/>
                </a:cxn>
                <a:cxn ang="0">
                  <a:pos x="75" y="6"/>
                </a:cxn>
                <a:cxn ang="0">
                  <a:pos x="0" y="0"/>
                </a:cxn>
              </a:cxnLst>
              <a:rect l="0" t="0" r="r" b="b"/>
              <a:pathLst>
                <a:path w="850" h="823">
                  <a:moveTo>
                    <a:pt x="850" y="823"/>
                  </a:moveTo>
                  <a:lnTo>
                    <a:pt x="842" y="749"/>
                  </a:lnTo>
                  <a:lnTo>
                    <a:pt x="828" y="677"/>
                  </a:lnTo>
                  <a:lnTo>
                    <a:pt x="809" y="607"/>
                  </a:lnTo>
                  <a:lnTo>
                    <a:pt x="783" y="539"/>
                  </a:lnTo>
                  <a:lnTo>
                    <a:pt x="753" y="474"/>
                  </a:lnTo>
                  <a:lnTo>
                    <a:pt x="718" y="413"/>
                  </a:lnTo>
                  <a:lnTo>
                    <a:pt x="678" y="354"/>
                  </a:lnTo>
                  <a:lnTo>
                    <a:pt x="633" y="299"/>
                  </a:lnTo>
                  <a:lnTo>
                    <a:pt x="584" y="248"/>
                  </a:lnTo>
                  <a:lnTo>
                    <a:pt x="532" y="201"/>
                  </a:lnTo>
                  <a:lnTo>
                    <a:pt x="475" y="158"/>
                  </a:lnTo>
                  <a:lnTo>
                    <a:pt x="416" y="120"/>
                  </a:lnTo>
                  <a:lnTo>
                    <a:pt x="353" y="86"/>
                  </a:lnTo>
                  <a:lnTo>
                    <a:pt x="287" y="58"/>
                  </a:lnTo>
                  <a:lnTo>
                    <a:pt x="219" y="35"/>
                  </a:lnTo>
                  <a:lnTo>
                    <a:pt x="148" y="17"/>
                  </a:lnTo>
                  <a:lnTo>
                    <a:pt x="75" y="6"/>
                  </a:lnTo>
                  <a:lnTo>
                    <a:pt x="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7" name="docshape248"/>
            <p:cNvSpPr>
              <a:spLocks/>
            </p:cNvSpPr>
            <p:nvPr/>
          </p:nvSpPr>
          <p:spPr bwMode="auto">
            <a:xfrm>
              <a:off x="5086" y="473"/>
              <a:ext cx="823" cy="850"/>
            </a:xfrm>
            <a:custGeom>
              <a:avLst/>
              <a:gdLst/>
              <a:ahLst/>
              <a:cxnLst>
                <a:cxn ang="0">
                  <a:pos x="823" y="0"/>
                </a:cxn>
                <a:cxn ang="0">
                  <a:pos x="749" y="8"/>
                </a:cxn>
                <a:cxn ang="0">
                  <a:pos x="676" y="21"/>
                </a:cxn>
                <a:cxn ang="0">
                  <a:pos x="606" y="41"/>
                </a:cxn>
                <a:cxn ang="0">
                  <a:pos x="539" y="66"/>
                </a:cxn>
                <a:cxn ang="0">
                  <a:pos x="474" y="97"/>
                </a:cxn>
                <a:cxn ang="0">
                  <a:pos x="413" y="132"/>
                </a:cxn>
                <a:cxn ang="0">
                  <a:pos x="354" y="172"/>
                </a:cxn>
                <a:cxn ang="0">
                  <a:pos x="299" y="217"/>
                </a:cxn>
                <a:cxn ang="0">
                  <a:pos x="248" y="265"/>
                </a:cxn>
                <a:cxn ang="0">
                  <a:pos x="201" y="318"/>
                </a:cxn>
                <a:cxn ang="0">
                  <a:pos x="158" y="374"/>
                </a:cxn>
                <a:cxn ang="0">
                  <a:pos x="120" y="434"/>
                </a:cxn>
                <a:cxn ang="0">
                  <a:pos x="86" y="497"/>
                </a:cxn>
                <a:cxn ang="0">
                  <a:pos x="58" y="563"/>
                </a:cxn>
                <a:cxn ang="0">
                  <a:pos x="35" y="631"/>
                </a:cxn>
                <a:cxn ang="0">
                  <a:pos x="17" y="702"/>
                </a:cxn>
                <a:cxn ang="0">
                  <a:pos x="6" y="775"/>
                </a:cxn>
                <a:cxn ang="0">
                  <a:pos x="0" y="850"/>
                </a:cxn>
              </a:cxnLst>
              <a:rect l="0" t="0" r="r" b="b"/>
              <a:pathLst>
                <a:path w="823" h="850">
                  <a:moveTo>
                    <a:pt x="823" y="0"/>
                  </a:moveTo>
                  <a:lnTo>
                    <a:pt x="749" y="8"/>
                  </a:lnTo>
                  <a:lnTo>
                    <a:pt x="676" y="21"/>
                  </a:lnTo>
                  <a:lnTo>
                    <a:pt x="606" y="41"/>
                  </a:lnTo>
                  <a:lnTo>
                    <a:pt x="539" y="66"/>
                  </a:lnTo>
                  <a:lnTo>
                    <a:pt x="474" y="97"/>
                  </a:lnTo>
                  <a:lnTo>
                    <a:pt x="413" y="132"/>
                  </a:lnTo>
                  <a:lnTo>
                    <a:pt x="354" y="172"/>
                  </a:lnTo>
                  <a:lnTo>
                    <a:pt x="299" y="217"/>
                  </a:lnTo>
                  <a:lnTo>
                    <a:pt x="248" y="265"/>
                  </a:lnTo>
                  <a:lnTo>
                    <a:pt x="201" y="318"/>
                  </a:lnTo>
                  <a:lnTo>
                    <a:pt x="158" y="374"/>
                  </a:lnTo>
                  <a:lnTo>
                    <a:pt x="120" y="434"/>
                  </a:lnTo>
                  <a:lnTo>
                    <a:pt x="86" y="497"/>
                  </a:lnTo>
                  <a:lnTo>
                    <a:pt x="58" y="563"/>
                  </a:lnTo>
                  <a:lnTo>
                    <a:pt x="35" y="631"/>
                  </a:lnTo>
                  <a:lnTo>
                    <a:pt x="17" y="702"/>
                  </a:lnTo>
                  <a:lnTo>
                    <a:pt x="6" y="775"/>
                  </a:lnTo>
                  <a:lnTo>
                    <a:pt x="0" y="85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8" name="docshape249"/>
            <p:cNvSpPr>
              <a:spLocks/>
            </p:cNvSpPr>
            <p:nvPr/>
          </p:nvSpPr>
          <p:spPr bwMode="auto">
            <a:xfrm>
              <a:off x="5087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2" y="216"/>
                </a:cxn>
                <a:cxn ang="0">
                  <a:pos x="67" y="284"/>
                </a:cxn>
                <a:cxn ang="0">
                  <a:pos x="98" y="348"/>
                </a:cxn>
                <a:cxn ang="0">
                  <a:pos x="133" y="410"/>
                </a:cxn>
                <a:cxn ang="0">
                  <a:pos x="173" y="469"/>
                </a:cxn>
                <a:cxn ang="0">
                  <a:pos x="217" y="523"/>
                </a:cxn>
                <a:cxn ang="0">
                  <a:pos x="266" y="575"/>
                </a:cxn>
                <a:cxn ang="0">
                  <a:pos x="319" y="622"/>
                </a:cxn>
                <a:cxn ang="0">
                  <a:pos x="375" y="665"/>
                </a:cxn>
                <a:cxn ang="0">
                  <a:pos x="435" y="703"/>
                </a:cxn>
                <a:cxn ang="0">
                  <a:pos x="498" y="736"/>
                </a:cxn>
                <a:cxn ang="0">
                  <a:pos x="563" y="765"/>
                </a:cxn>
                <a:cxn ang="0">
                  <a:pos x="632" y="788"/>
                </a:cxn>
                <a:cxn ang="0">
                  <a:pos x="703" y="805"/>
                </a:cxn>
                <a:cxn ang="0">
                  <a:pos x="776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2" y="216"/>
                  </a:lnTo>
                  <a:lnTo>
                    <a:pt x="67" y="284"/>
                  </a:lnTo>
                  <a:lnTo>
                    <a:pt x="98" y="348"/>
                  </a:lnTo>
                  <a:lnTo>
                    <a:pt x="133" y="410"/>
                  </a:lnTo>
                  <a:lnTo>
                    <a:pt x="173" y="469"/>
                  </a:lnTo>
                  <a:lnTo>
                    <a:pt x="217" y="523"/>
                  </a:lnTo>
                  <a:lnTo>
                    <a:pt x="266" y="575"/>
                  </a:lnTo>
                  <a:lnTo>
                    <a:pt x="319" y="622"/>
                  </a:lnTo>
                  <a:lnTo>
                    <a:pt x="375" y="665"/>
                  </a:lnTo>
                  <a:lnTo>
                    <a:pt x="435" y="703"/>
                  </a:lnTo>
                  <a:lnTo>
                    <a:pt x="498" y="736"/>
                  </a:lnTo>
                  <a:lnTo>
                    <a:pt x="563" y="765"/>
                  </a:lnTo>
                  <a:lnTo>
                    <a:pt x="632" y="788"/>
                  </a:lnTo>
                  <a:lnTo>
                    <a:pt x="703" y="805"/>
                  </a:lnTo>
                  <a:lnTo>
                    <a:pt x="776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9" name="docshape250"/>
            <p:cNvSpPr>
              <a:spLocks/>
            </p:cNvSpPr>
            <p:nvPr/>
          </p:nvSpPr>
          <p:spPr bwMode="auto">
            <a:xfrm>
              <a:off x="5076" y="462"/>
              <a:ext cx="1781" cy="1781"/>
            </a:xfrm>
            <a:custGeom>
              <a:avLst/>
              <a:gdLst/>
              <a:ahLst/>
              <a:cxnLst>
                <a:cxn ang="0">
                  <a:pos x="19" y="890"/>
                </a:cxn>
                <a:cxn ang="0">
                  <a:pos x="16" y="884"/>
                </a:cxn>
                <a:cxn ang="0">
                  <a:pos x="10" y="881"/>
                </a:cxn>
                <a:cxn ang="0">
                  <a:pos x="3" y="884"/>
                </a:cxn>
                <a:cxn ang="0">
                  <a:pos x="0" y="890"/>
                </a:cxn>
                <a:cxn ang="0">
                  <a:pos x="3" y="897"/>
                </a:cxn>
                <a:cxn ang="0">
                  <a:pos x="10" y="900"/>
                </a:cxn>
                <a:cxn ang="0">
                  <a:pos x="16" y="897"/>
                </a:cxn>
                <a:cxn ang="0">
                  <a:pos x="19" y="890"/>
                </a:cxn>
                <a:cxn ang="0">
                  <a:pos x="900" y="1771"/>
                </a:cxn>
                <a:cxn ang="0">
                  <a:pos x="897" y="1764"/>
                </a:cxn>
                <a:cxn ang="0">
                  <a:pos x="890" y="1762"/>
                </a:cxn>
                <a:cxn ang="0">
                  <a:pos x="884" y="1764"/>
                </a:cxn>
                <a:cxn ang="0">
                  <a:pos x="881" y="1771"/>
                </a:cxn>
                <a:cxn ang="0">
                  <a:pos x="884" y="1778"/>
                </a:cxn>
                <a:cxn ang="0">
                  <a:pos x="890" y="1781"/>
                </a:cxn>
                <a:cxn ang="0">
                  <a:pos x="897" y="1778"/>
                </a:cxn>
                <a:cxn ang="0">
                  <a:pos x="900" y="1771"/>
                </a:cxn>
                <a:cxn ang="0">
                  <a:pos x="900" y="10"/>
                </a:cxn>
                <a:cxn ang="0">
                  <a:pos x="897" y="3"/>
                </a:cxn>
                <a:cxn ang="0">
                  <a:pos x="890" y="0"/>
                </a:cxn>
                <a:cxn ang="0">
                  <a:pos x="884" y="3"/>
                </a:cxn>
                <a:cxn ang="0">
                  <a:pos x="881" y="10"/>
                </a:cxn>
                <a:cxn ang="0">
                  <a:pos x="884" y="16"/>
                </a:cxn>
                <a:cxn ang="0">
                  <a:pos x="890" y="19"/>
                </a:cxn>
                <a:cxn ang="0">
                  <a:pos x="897" y="16"/>
                </a:cxn>
                <a:cxn ang="0">
                  <a:pos x="900" y="10"/>
                </a:cxn>
                <a:cxn ang="0">
                  <a:pos x="1780" y="890"/>
                </a:cxn>
                <a:cxn ang="0">
                  <a:pos x="1778" y="884"/>
                </a:cxn>
                <a:cxn ang="0">
                  <a:pos x="1771" y="881"/>
                </a:cxn>
                <a:cxn ang="0">
                  <a:pos x="1764" y="884"/>
                </a:cxn>
                <a:cxn ang="0">
                  <a:pos x="1761" y="890"/>
                </a:cxn>
                <a:cxn ang="0">
                  <a:pos x="1764" y="897"/>
                </a:cxn>
                <a:cxn ang="0">
                  <a:pos x="1771" y="900"/>
                </a:cxn>
                <a:cxn ang="0">
                  <a:pos x="1778" y="897"/>
                </a:cxn>
                <a:cxn ang="0">
                  <a:pos x="1780" y="890"/>
                </a:cxn>
              </a:cxnLst>
              <a:rect l="0" t="0" r="r" b="b"/>
              <a:pathLst>
                <a:path w="1781" h="1781">
                  <a:moveTo>
                    <a:pt x="19" y="890"/>
                  </a:moveTo>
                  <a:lnTo>
                    <a:pt x="16" y="884"/>
                  </a:lnTo>
                  <a:lnTo>
                    <a:pt x="10" y="881"/>
                  </a:lnTo>
                  <a:lnTo>
                    <a:pt x="3" y="884"/>
                  </a:lnTo>
                  <a:lnTo>
                    <a:pt x="0" y="890"/>
                  </a:lnTo>
                  <a:lnTo>
                    <a:pt x="3" y="897"/>
                  </a:lnTo>
                  <a:lnTo>
                    <a:pt x="10" y="900"/>
                  </a:lnTo>
                  <a:lnTo>
                    <a:pt x="16" y="897"/>
                  </a:lnTo>
                  <a:lnTo>
                    <a:pt x="19" y="890"/>
                  </a:lnTo>
                  <a:close/>
                  <a:moveTo>
                    <a:pt x="900" y="1771"/>
                  </a:moveTo>
                  <a:lnTo>
                    <a:pt x="897" y="1764"/>
                  </a:lnTo>
                  <a:lnTo>
                    <a:pt x="890" y="1762"/>
                  </a:lnTo>
                  <a:lnTo>
                    <a:pt x="884" y="1764"/>
                  </a:lnTo>
                  <a:lnTo>
                    <a:pt x="881" y="1771"/>
                  </a:lnTo>
                  <a:lnTo>
                    <a:pt x="884" y="1778"/>
                  </a:lnTo>
                  <a:lnTo>
                    <a:pt x="890" y="1781"/>
                  </a:lnTo>
                  <a:lnTo>
                    <a:pt x="897" y="1778"/>
                  </a:lnTo>
                  <a:lnTo>
                    <a:pt x="900" y="1771"/>
                  </a:lnTo>
                  <a:close/>
                  <a:moveTo>
                    <a:pt x="900" y="10"/>
                  </a:moveTo>
                  <a:lnTo>
                    <a:pt x="897" y="3"/>
                  </a:lnTo>
                  <a:lnTo>
                    <a:pt x="890" y="0"/>
                  </a:lnTo>
                  <a:lnTo>
                    <a:pt x="884" y="3"/>
                  </a:lnTo>
                  <a:lnTo>
                    <a:pt x="881" y="10"/>
                  </a:lnTo>
                  <a:lnTo>
                    <a:pt x="884" y="16"/>
                  </a:lnTo>
                  <a:lnTo>
                    <a:pt x="890" y="19"/>
                  </a:lnTo>
                  <a:lnTo>
                    <a:pt x="897" y="16"/>
                  </a:lnTo>
                  <a:lnTo>
                    <a:pt x="900" y="10"/>
                  </a:lnTo>
                  <a:close/>
                  <a:moveTo>
                    <a:pt x="1780" y="890"/>
                  </a:moveTo>
                  <a:lnTo>
                    <a:pt x="1778" y="884"/>
                  </a:lnTo>
                  <a:lnTo>
                    <a:pt x="1771" y="881"/>
                  </a:lnTo>
                  <a:lnTo>
                    <a:pt x="1764" y="884"/>
                  </a:lnTo>
                  <a:lnTo>
                    <a:pt x="1761" y="890"/>
                  </a:lnTo>
                  <a:lnTo>
                    <a:pt x="1764" y="897"/>
                  </a:lnTo>
                  <a:lnTo>
                    <a:pt x="1771" y="900"/>
                  </a:lnTo>
                  <a:lnTo>
                    <a:pt x="1778" y="897"/>
                  </a:lnTo>
                  <a:lnTo>
                    <a:pt x="1780" y="89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0" name="docshape251"/>
            <p:cNvSpPr>
              <a:spLocks/>
            </p:cNvSpPr>
            <p:nvPr/>
          </p:nvSpPr>
          <p:spPr bwMode="auto">
            <a:xfrm>
              <a:off x="7709" y="1381"/>
              <a:ext cx="823" cy="850"/>
            </a:xfrm>
            <a:custGeom>
              <a:avLst/>
              <a:gdLst/>
              <a:ahLst/>
              <a:cxnLst>
                <a:cxn ang="0">
                  <a:pos x="0" y="850"/>
                </a:cxn>
                <a:cxn ang="0">
                  <a:pos x="74" y="842"/>
                </a:cxn>
                <a:cxn ang="0">
                  <a:pos x="147" y="828"/>
                </a:cxn>
                <a:cxn ang="0">
                  <a:pos x="217" y="809"/>
                </a:cxn>
                <a:cxn ang="0">
                  <a:pos x="284" y="784"/>
                </a:cxn>
                <a:cxn ang="0">
                  <a:pos x="349" y="753"/>
                </a:cxn>
                <a:cxn ang="0">
                  <a:pos x="410" y="718"/>
                </a:cxn>
                <a:cxn ang="0">
                  <a:pos x="469" y="678"/>
                </a:cxn>
                <a:cxn ang="0">
                  <a:pos x="524" y="633"/>
                </a:cxn>
                <a:cxn ang="0">
                  <a:pos x="575" y="585"/>
                </a:cxn>
                <a:cxn ang="0">
                  <a:pos x="622" y="532"/>
                </a:cxn>
                <a:cxn ang="0">
                  <a:pos x="665" y="476"/>
                </a:cxn>
                <a:cxn ang="0">
                  <a:pos x="703" y="416"/>
                </a:cxn>
                <a:cxn ang="0">
                  <a:pos x="737" y="353"/>
                </a:cxn>
                <a:cxn ang="0">
                  <a:pos x="765" y="287"/>
                </a:cxn>
                <a:cxn ang="0">
                  <a:pos x="788" y="219"/>
                </a:cxn>
                <a:cxn ang="0">
                  <a:pos x="806" y="148"/>
                </a:cxn>
                <a:cxn ang="0">
                  <a:pos x="817" y="75"/>
                </a:cxn>
                <a:cxn ang="0">
                  <a:pos x="823" y="0"/>
                </a:cxn>
              </a:cxnLst>
              <a:rect l="0" t="0" r="r" b="b"/>
              <a:pathLst>
                <a:path w="823" h="850">
                  <a:moveTo>
                    <a:pt x="0" y="850"/>
                  </a:moveTo>
                  <a:lnTo>
                    <a:pt x="74" y="842"/>
                  </a:lnTo>
                  <a:lnTo>
                    <a:pt x="147" y="828"/>
                  </a:lnTo>
                  <a:lnTo>
                    <a:pt x="217" y="809"/>
                  </a:lnTo>
                  <a:lnTo>
                    <a:pt x="284" y="784"/>
                  </a:lnTo>
                  <a:lnTo>
                    <a:pt x="349" y="753"/>
                  </a:lnTo>
                  <a:lnTo>
                    <a:pt x="410" y="718"/>
                  </a:lnTo>
                  <a:lnTo>
                    <a:pt x="469" y="678"/>
                  </a:lnTo>
                  <a:lnTo>
                    <a:pt x="524" y="633"/>
                  </a:lnTo>
                  <a:lnTo>
                    <a:pt x="575" y="585"/>
                  </a:lnTo>
                  <a:lnTo>
                    <a:pt x="622" y="532"/>
                  </a:lnTo>
                  <a:lnTo>
                    <a:pt x="665" y="476"/>
                  </a:lnTo>
                  <a:lnTo>
                    <a:pt x="703" y="416"/>
                  </a:lnTo>
                  <a:lnTo>
                    <a:pt x="737" y="353"/>
                  </a:lnTo>
                  <a:lnTo>
                    <a:pt x="765" y="287"/>
                  </a:lnTo>
                  <a:lnTo>
                    <a:pt x="788" y="219"/>
                  </a:lnTo>
                  <a:lnTo>
                    <a:pt x="806" y="148"/>
                  </a:lnTo>
                  <a:lnTo>
                    <a:pt x="817" y="75"/>
                  </a:lnTo>
                  <a:lnTo>
                    <a:pt x="823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3" name="docshape254"/>
            <p:cNvSpPr>
              <a:spLocks/>
            </p:cNvSpPr>
            <p:nvPr/>
          </p:nvSpPr>
          <p:spPr bwMode="auto">
            <a:xfrm>
              <a:off x="6772" y="1410"/>
              <a:ext cx="850" cy="8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74"/>
                </a:cxn>
                <a:cxn ang="0">
                  <a:pos x="22" y="146"/>
                </a:cxn>
                <a:cxn ang="0">
                  <a:pos x="41" y="216"/>
                </a:cxn>
                <a:cxn ang="0">
                  <a:pos x="67" y="284"/>
                </a:cxn>
                <a:cxn ang="0">
                  <a:pos x="97" y="348"/>
                </a:cxn>
                <a:cxn ang="0">
                  <a:pos x="132" y="410"/>
                </a:cxn>
                <a:cxn ang="0">
                  <a:pos x="172" y="469"/>
                </a:cxn>
                <a:cxn ang="0">
                  <a:pos x="217" y="523"/>
                </a:cxn>
                <a:cxn ang="0">
                  <a:pos x="266" y="575"/>
                </a:cxn>
                <a:cxn ang="0">
                  <a:pos x="318" y="622"/>
                </a:cxn>
                <a:cxn ang="0">
                  <a:pos x="375" y="665"/>
                </a:cxn>
                <a:cxn ang="0">
                  <a:pos x="434" y="703"/>
                </a:cxn>
                <a:cxn ang="0">
                  <a:pos x="497" y="736"/>
                </a:cxn>
                <a:cxn ang="0">
                  <a:pos x="563" y="765"/>
                </a:cxn>
                <a:cxn ang="0">
                  <a:pos x="631" y="788"/>
                </a:cxn>
                <a:cxn ang="0">
                  <a:pos x="702" y="805"/>
                </a:cxn>
                <a:cxn ang="0">
                  <a:pos x="775" y="817"/>
                </a:cxn>
                <a:cxn ang="0">
                  <a:pos x="850" y="823"/>
                </a:cxn>
              </a:cxnLst>
              <a:rect l="0" t="0" r="r" b="b"/>
              <a:pathLst>
                <a:path w="850" h="823">
                  <a:moveTo>
                    <a:pt x="0" y="0"/>
                  </a:moveTo>
                  <a:lnTo>
                    <a:pt x="8" y="74"/>
                  </a:lnTo>
                  <a:lnTo>
                    <a:pt x="22" y="146"/>
                  </a:lnTo>
                  <a:lnTo>
                    <a:pt x="41" y="216"/>
                  </a:lnTo>
                  <a:lnTo>
                    <a:pt x="67" y="284"/>
                  </a:lnTo>
                  <a:lnTo>
                    <a:pt x="97" y="348"/>
                  </a:lnTo>
                  <a:lnTo>
                    <a:pt x="132" y="410"/>
                  </a:lnTo>
                  <a:lnTo>
                    <a:pt x="172" y="469"/>
                  </a:lnTo>
                  <a:lnTo>
                    <a:pt x="217" y="523"/>
                  </a:lnTo>
                  <a:lnTo>
                    <a:pt x="266" y="575"/>
                  </a:lnTo>
                  <a:lnTo>
                    <a:pt x="318" y="622"/>
                  </a:lnTo>
                  <a:lnTo>
                    <a:pt x="375" y="665"/>
                  </a:lnTo>
                  <a:lnTo>
                    <a:pt x="434" y="703"/>
                  </a:lnTo>
                  <a:lnTo>
                    <a:pt x="497" y="736"/>
                  </a:lnTo>
                  <a:lnTo>
                    <a:pt x="563" y="765"/>
                  </a:lnTo>
                  <a:lnTo>
                    <a:pt x="631" y="788"/>
                  </a:lnTo>
                  <a:lnTo>
                    <a:pt x="702" y="805"/>
                  </a:lnTo>
                  <a:lnTo>
                    <a:pt x="775" y="817"/>
                  </a:lnTo>
                  <a:lnTo>
                    <a:pt x="850" y="823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4" name="docshape255"/>
            <p:cNvSpPr>
              <a:spLocks/>
            </p:cNvSpPr>
            <p:nvPr/>
          </p:nvSpPr>
          <p:spPr bwMode="auto">
            <a:xfrm>
              <a:off x="6761" y="462"/>
              <a:ext cx="1781" cy="1781"/>
            </a:xfrm>
            <a:custGeom>
              <a:avLst/>
              <a:gdLst/>
              <a:ahLst/>
              <a:cxnLst>
                <a:cxn ang="0">
                  <a:pos x="19" y="890"/>
                </a:cxn>
                <a:cxn ang="0">
                  <a:pos x="16" y="884"/>
                </a:cxn>
                <a:cxn ang="0">
                  <a:pos x="9" y="881"/>
                </a:cxn>
                <a:cxn ang="0">
                  <a:pos x="2" y="884"/>
                </a:cxn>
                <a:cxn ang="0">
                  <a:pos x="0" y="890"/>
                </a:cxn>
                <a:cxn ang="0">
                  <a:pos x="2" y="897"/>
                </a:cxn>
                <a:cxn ang="0">
                  <a:pos x="9" y="900"/>
                </a:cxn>
                <a:cxn ang="0">
                  <a:pos x="16" y="897"/>
                </a:cxn>
                <a:cxn ang="0">
                  <a:pos x="19" y="890"/>
                </a:cxn>
                <a:cxn ang="0">
                  <a:pos x="899" y="1771"/>
                </a:cxn>
                <a:cxn ang="0">
                  <a:pos x="896" y="1764"/>
                </a:cxn>
                <a:cxn ang="0">
                  <a:pos x="890" y="1762"/>
                </a:cxn>
                <a:cxn ang="0">
                  <a:pos x="883" y="1764"/>
                </a:cxn>
                <a:cxn ang="0">
                  <a:pos x="880" y="1771"/>
                </a:cxn>
                <a:cxn ang="0">
                  <a:pos x="883" y="1778"/>
                </a:cxn>
                <a:cxn ang="0">
                  <a:pos x="890" y="1781"/>
                </a:cxn>
                <a:cxn ang="0">
                  <a:pos x="896" y="1778"/>
                </a:cxn>
                <a:cxn ang="0">
                  <a:pos x="899" y="1771"/>
                </a:cxn>
                <a:cxn ang="0">
                  <a:pos x="899" y="10"/>
                </a:cxn>
                <a:cxn ang="0">
                  <a:pos x="896" y="3"/>
                </a:cxn>
                <a:cxn ang="0">
                  <a:pos x="890" y="0"/>
                </a:cxn>
                <a:cxn ang="0">
                  <a:pos x="883" y="3"/>
                </a:cxn>
                <a:cxn ang="0">
                  <a:pos x="880" y="10"/>
                </a:cxn>
                <a:cxn ang="0">
                  <a:pos x="883" y="16"/>
                </a:cxn>
                <a:cxn ang="0">
                  <a:pos x="890" y="19"/>
                </a:cxn>
                <a:cxn ang="0">
                  <a:pos x="896" y="16"/>
                </a:cxn>
                <a:cxn ang="0">
                  <a:pos x="899" y="10"/>
                </a:cxn>
                <a:cxn ang="0">
                  <a:pos x="1780" y="890"/>
                </a:cxn>
                <a:cxn ang="0">
                  <a:pos x="1777" y="884"/>
                </a:cxn>
                <a:cxn ang="0">
                  <a:pos x="1770" y="881"/>
                </a:cxn>
                <a:cxn ang="0">
                  <a:pos x="1764" y="884"/>
                </a:cxn>
                <a:cxn ang="0">
                  <a:pos x="1761" y="890"/>
                </a:cxn>
                <a:cxn ang="0">
                  <a:pos x="1764" y="897"/>
                </a:cxn>
                <a:cxn ang="0">
                  <a:pos x="1770" y="900"/>
                </a:cxn>
                <a:cxn ang="0">
                  <a:pos x="1777" y="897"/>
                </a:cxn>
                <a:cxn ang="0">
                  <a:pos x="1780" y="890"/>
                </a:cxn>
              </a:cxnLst>
              <a:rect l="0" t="0" r="r" b="b"/>
              <a:pathLst>
                <a:path w="1781" h="1781">
                  <a:moveTo>
                    <a:pt x="19" y="890"/>
                  </a:moveTo>
                  <a:lnTo>
                    <a:pt x="16" y="884"/>
                  </a:lnTo>
                  <a:lnTo>
                    <a:pt x="9" y="881"/>
                  </a:lnTo>
                  <a:lnTo>
                    <a:pt x="2" y="884"/>
                  </a:lnTo>
                  <a:lnTo>
                    <a:pt x="0" y="890"/>
                  </a:lnTo>
                  <a:lnTo>
                    <a:pt x="2" y="897"/>
                  </a:lnTo>
                  <a:lnTo>
                    <a:pt x="9" y="900"/>
                  </a:lnTo>
                  <a:lnTo>
                    <a:pt x="16" y="897"/>
                  </a:lnTo>
                  <a:lnTo>
                    <a:pt x="19" y="890"/>
                  </a:lnTo>
                  <a:close/>
                  <a:moveTo>
                    <a:pt x="899" y="1771"/>
                  </a:moveTo>
                  <a:lnTo>
                    <a:pt x="896" y="1764"/>
                  </a:lnTo>
                  <a:lnTo>
                    <a:pt x="890" y="1762"/>
                  </a:lnTo>
                  <a:lnTo>
                    <a:pt x="883" y="1764"/>
                  </a:lnTo>
                  <a:lnTo>
                    <a:pt x="880" y="1771"/>
                  </a:lnTo>
                  <a:lnTo>
                    <a:pt x="883" y="1778"/>
                  </a:lnTo>
                  <a:lnTo>
                    <a:pt x="890" y="1781"/>
                  </a:lnTo>
                  <a:lnTo>
                    <a:pt x="896" y="1778"/>
                  </a:lnTo>
                  <a:lnTo>
                    <a:pt x="899" y="1771"/>
                  </a:lnTo>
                  <a:close/>
                  <a:moveTo>
                    <a:pt x="899" y="10"/>
                  </a:moveTo>
                  <a:lnTo>
                    <a:pt x="896" y="3"/>
                  </a:lnTo>
                  <a:lnTo>
                    <a:pt x="890" y="0"/>
                  </a:lnTo>
                  <a:lnTo>
                    <a:pt x="883" y="3"/>
                  </a:lnTo>
                  <a:lnTo>
                    <a:pt x="880" y="10"/>
                  </a:lnTo>
                  <a:lnTo>
                    <a:pt x="883" y="16"/>
                  </a:lnTo>
                  <a:lnTo>
                    <a:pt x="890" y="19"/>
                  </a:lnTo>
                  <a:lnTo>
                    <a:pt x="896" y="16"/>
                  </a:lnTo>
                  <a:lnTo>
                    <a:pt x="899" y="10"/>
                  </a:lnTo>
                  <a:close/>
                  <a:moveTo>
                    <a:pt x="1780" y="890"/>
                  </a:moveTo>
                  <a:lnTo>
                    <a:pt x="1777" y="884"/>
                  </a:lnTo>
                  <a:lnTo>
                    <a:pt x="1770" y="881"/>
                  </a:lnTo>
                  <a:lnTo>
                    <a:pt x="1764" y="884"/>
                  </a:lnTo>
                  <a:lnTo>
                    <a:pt x="1761" y="890"/>
                  </a:lnTo>
                  <a:lnTo>
                    <a:pt x="1764" y="897"/>
                  </a:lnTo>
                  <a:lnTo>
                    <a:pt x="1770" y="900"/>
                  </a:lnTo>
                  <a:lnTo>
                    <a:pt x="1777" y="897"/>
                  </a:lnTo>
                  <a:lnTo>
                    <a:pt x="1780" y="890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6" name="docshape257"/>
            <p:cNvSpPr>
              <a:spLocks/>
            </p:cNvSpPr>
            <p:nvPr/>
          </p:nvSpPr>
          <p:spPr bwMode="auto">
            <a:xfrm>
              <a:off x="9305" y="471"/>
              <a:ext cx="886" cy="785"/>
            </a:xfrm>
            <a:custGeom>
              <a:avLst/>
              <a:gdLst/>
              <a:ahLst/>
              <a:cxnLst>
                <a:cxn ang="0">
                  <a:pos x="885" y="785"/>
                </a:cxn>
                <a:cxn ang="0">
                  <a:pos x="874" y="711"/>
                </a:cxn>
                <a:cxn ang="0">
                  <a:pos x="857" y="639"/>
                </a:cxn>
                <a:cxn ang="0">
                  <a:pos x="834" y="570"/>
                </a:cxn>
                <a:cxn ang="0">
                  <a:pos x="806" y="504"/>
                </a:cxn>
                <a:cxn ang="0">
                  <a:pos x="773" y="441"/>
                </a:cxn>
                <a:cxn ang="0">
                  <a:pos x="735" y="381"/>
                </a:cxn>
                <a:cxn ang="0">
                  <a:pos x="692" y="324"/>
                </a:cxn>
                <a:cxn ang="0">
                  <a:pos x="645" y="271"/>
                </a:cxn>
                <a:cxn ang="0">
                  <a:pos x="595" y="222"/>
                </a:cxn>
                <a:cxn ang="0">
                  <a:pos x="540" y="177"/>
                </a:cxn>
                <a:cxn ang="0">
                  <a:pos x="482" y="137"/>
                </a:cxn>
                <a:cxn ang="0">
                  <a:pos x="420" y="101"/>
                </a:cxn>
                <a:cxn ang="0">
                  <a:pos x="356" y="71"/>
                </a:cxn>
                <a:cxn ang="0">
                  <a:pos x="289" y="45"/>
                </a:cxn>
                <a:cxn ang="0">
                  <a:pos x="220" y="25"/>
                </a:cxn>
                <a:cxn ang="0">
                  <a:pos x="148" y="11"/>
                </a:cxn>
                <a:cxn ang="0">
                  <a:pos x="75" y="2"/>
                </a:cxn>
                <a:cxn ang="0">
                  <a:pos x="0" y="0"/>
                </a:cxn>
              </a:cxnLst>
              <a:rect l="0" t="0" r="r" b="b"/>
              <a:pathLst>
                <a:path w="886" h="785">
                  <a:moveTo>
                    <a:pt x="885" y="785"/>
                  </a:moveTo>
                  <a:lnTo>
                    <a:pt x="874" y="711"/>
                  </a:lnTo>
                  <a:lnTo>
                    <a:pt x="857" y="639"/>
                  </a:lnTo>
                  <a:lnTo>
                    <a:pt x="834" y="570"/>
                  </a:lnTo>
                  <a:lnTo>
                    <a:pt x="806" y="504"/>
                  </a:lnTo>
                  <a:lnTo>
                    <a:pt x="773" y="441"/>
                  </a:lnTo>
                  <a:lnTo>
                    <a:pt x="735" y="381"/>
                  </a:lnTo>
                  <a:lnTo>
                    <a:pt x="692" y="324"/>
                  </a:lnTo>
                  <a:lnTo>
                    <a:pt x="645" y="271"/>
                  </a:lnTo>
                  <a:lnTo>
                    <a:pt x="595" y="222"/>
                  </a:lnTo>
                  <a:lnTo>
                    <a:pt x="540" y="177"/>
                  </a:lnTo>
                  <a:lnTo>
                    <a:pt x="482" y="137"/>
                  </a:lnTo>
                  <a:lnTo>
                    <a:pt x="420" y="101"/>
                  </a:lnTo>
                  <a:lnTo>
                    <a:pt x="356" y="71"/>
                  </a:lnTo>
                  <a:lnTo>
                    <a:pt x="289" y="45"/>
                  </a:lnTo>
                  <a:lnTo>
                    <a:pt x="220" y="25"/>
                  </a:lnTo>
                  <a:lnTo>
                    <a:pt x="148" y="11"/>
                  </a:lnTo>
                  <a:lnTo>
                    <a:pt x="75" y="2"/>
                  </a:lnTo>
                  <a:lnTo>
                    <a:pt x="0" y="0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7" name="docshape258"/>
            <p:cNvSpPr>
              <a:spLocks/>
            </p:cNvSpPr>
            <p:nvPr/>
          </p:nvSpPr>
          <p:spPr bwMode="auto">
            <a:xfrm>
              <a:off x="8433" y="476"/>
              <a:ext cx="785" cy="886"/>
            </a:xfrm>
            <a:custGeom>
              <a:avLst/>
              <a:gdLst/>
              <a:ahLst/>
              <a:cxnLst>
                <a:cxn ang="0">
                  <a:pos x="785" y="0"/>
                </a:cxn>
                <a:cxn ang="0">
                  <a:pos x="711" y="11"/>
                </a:cxn>
                <a:cxn ang="0">
                  <a:pos x="640" y="28"/>
                </a:cxn>
                <a:cxn ang="0">
                  <a:pos x="571" y="51"/>
                </a:cxn>
                <a:cxn ang="0">
                  <a:pos x="504" y="79"/>
                </a:cxn>
                <a:cxn ang="0">
                  <a:pos x="441" y="112"/>
                </a:cxn>
                <a:cxn ang="0">
                  <a:pos x="381" y="150"/>
                </a:cxn>
                <a:cxn ang="0">
                  <a:pos x="324" y="193"/>
                </a:cxn>
                <a:cxn ang="0">
                  <a:pos x="271" y="240"/>
                </a:cxn>
                <a:cxn ang="0">
                  <a:pos x="222" y="290"/>
                </a:cxn>
                <a:cxn ang="0">
                  <a:pos x="177" y="345"/>
                </a:cxn>
                <a:cxn ang="0">
                  <a:pos x="137" y="403"/>
                </a:cxn>
                <a:cxn ang="0">
                  <a:pos x="101" y="465"/>
                </a:cxn>
                <a:cxn ang="0">
                  <a:pos x="71" y="529"/>
                </a:cxn>
                <a:cxn ang="0">
                  <a:pos x="45" y="596"/>
                </a:cxn>
                <a:cxn ang="0">
                  <a:pos x="25" y="665"/>
                </a:cxn>
                <a:cxn ang="0">
                  <a:pos x="11" y="737"/>
                </a:cxn>
                <a:cxn ang="0">
                  <a:pos x="2" y="810"/>
                </a:cxn>
                <a:cxn ang="0">
                  <a:pos x="0" y="885"/>
                </a:cxn>
              </a:cxnLst>
              <a:rect l="0" t="0" r="r" b="b"/>
              <a:pathLst>
                <a:path w="785" h="886">
                  <a:moveTo>
                    <a:pt x="785" y="0"/>
                  </a:moveTo>
                  <a:lnTo>
                    <a:pt x="711" y="11"/>
                  </a:lnTo>
                  <a:lnTo>
                    <a:pt x="640" y="28"/>
                  </a:lnTo>
                  <a:lnTo>
                    <a:pt x="571" y="51"/>
                  </a:lnTo>
                  <a:lnTo>
                    <a:pt x="504" y="79"/>
                  </a:lnTo>
                  <a:lnTo>
                    <a:pt x="441" y="112"/>
                  </a:lnTo>
                  <a:lnTo>
                    <a:pt x="381" y="150"/>
                  </a:lnTo>
                  <a:lnTo>
                    <a:pt x="324" y="193"/>
                  </a:lnTo>
                  <a:lnTo>
                    <a:pt x="271" y="240"/>
                  </a:lnTo>
                  <a:lnTo>
                    <a:pt x="222" y="290"/>
                  </a:lnTo>
                  <a:lnTo>
                    <a:pt x="177" y="345"/>
                  </a:lnTo>
                  <a:lnTo>
                    <a:pt x="137" y="403"/>
                  </a:lnTo>
                  <a:lnTo>
                    <a:pt x="101" y="465"/>
                  </a:lnTo>
                  <a:lnTo>
                    <a:pt x="71" y="529"/>
                  </a:lnTo>
                  <a:lnTo>
                    <a:pt x="45" y="596"/>
                  </a:lnTo>
                  <a:lnTo>
                    <a:pt x="25" y="665"/>
                  </a:lnTo>
                  <a:lnTo>
                    <a:pt x="11" y="737"/>
                  </a:lnTo>
                  <a:lnTo>
                    <a:pt x="2" y="810"/>
                  </a:lnTo>
                  <a:lnTo>
                    <a:pt x="0" y="885"/>
                  </a:lnTo>
                </a:path>
              </a:pathLst>
            </a:custGeom>
            <a:noFill/>
            <a:ln w="12014">
              <a:solidFill>
                <a:srgbClr val="6D6E71"/>
              </a:solidFill>
              <a:prstDash val="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9" name="docshape260"/>
            <p:cNvSpPr>
              <a:spLocks/>
            </p:cNvSpPr>
            <p:nvPr/>
          </p:nvSpPr>
          <p:spPr bwMode="auto">
            <a:xfrm>
              <a:off x="8425" y="463"/>
              <a:ext cx="1779" cy="1779"/>
            </a:xfrm>
            <a:custGeom>
              <a:avLst/>
              <a:gdLst/>
              <a:ahLst/>
              <a:cxnLst>
                <a:cxn ang="0">
                  <a:pos x="19" y="928"/>
                </a:cxn>
                <a:cxn ang="0">
                  <a:pos x="16" y="921"/>
                </a:cxn>
                <a:cxn ang="0">
                  <a:pos x="10" y="918"/>
                </a:cxn>
                <a:cxn ang="0">
                  <a:pos x="3" y="921"/>
                </a:cxn>
                <a:cxn ang="0">
                  <a:pos x="0" y="928"/>
                </a:cxn>
                <a:cxn ang="0">
                  <a:pos x="3" y="935"/>
                </a:cxn>
                <a:cxn ang="0">
                  <a:pos x="10" y="937"/>
                </a:cxn>
                <a:cxn ang="0">
                  <a:pos x="16" y="935"/>
                </a:cxn>
                <a:cxn ang="0">
                  <a:pos x="19" y="928"/>
                </a:cxn>
                <a:cxn ang="0">
                  <a:pos x="861" y="10"/>
                </a:cxn>
                <a:cxn ang="0">
                  <a:pos x="858" y="3"/>
                </a:cxn>
                <a:cxn ang="0">
                  <a:pos x="851" y="0"/>
                </a:cxn>
                <a:cxn ang="0">
                  <a:pos x="844" y="3"/>
                </a:cxn>
                <a:cxn ang="0">
                  <a:pos x="842" y="10"/>
                </a:cxn>
                <a:cxn ang="0">
                  <a:pos x="844" y="16"/>
                </a:cxn>
                <a:cxn ang="0">
                  <a:pos x="851" y="19"/>
                </a:cxn>
                <a:cxn ang="0">
                  <a:pos x="858" y="16"/>
                </a:cxn>
                <a:cxn ang="0">
                  <a:pos x="861" y="10"/>
                </a:cxn>
                <a:cxn ang="0">
                  <a:pos x="937" y="1769"/>
                </a:cxn>
                <a:cxn ang="0">
                  <a:pos x="935" y="1763"/>
                </a:cxn>
                <a:cxn ang="0">
                  <a:pos x="928" y="1760"/>
                </a:cxn>
                <a:cxn ang="0">
                  <a:pos x="921" y="1763"/>
                </a:cxn>
                <a:cxn ang="0">
                  <a:pos x="919" y="1769"/>
                </a:cxn>
                <a:cxn ang="0">
                  <a:pos x="921" y="1776"/>
                </a:cxn>
                <a:cxn ang="0">
                  <a:pos x="928" y="1779"/>
                </a:cxn>
                <a:cxn ang="0">
                  <a:pos x="935" y="1776"/>
                </a:cxn>
                <a:cxn ang="0">
                  <a:pos x="937" y="1769"/>
                </a:cxn>
                <a:cxn ang="0">
                  <a:pos x="1779" y="851"/>
                </a:cxn>
                <a:cxn ang="0">
                  <a:pos x="1776" y="844"/>
                </a:cxn>
                <a:cxn ang="0">
                  <a:pos x="1769" y="842"/>
                </a:cxn>
                <a:cxn ang="0">
                  <a:pos x="1763" y="844"/>
                </a:cxn>
                <a:cxn ang="0">
                  <a:pos x="1760" y="851"/>
                </a:cxn>
                <a:cxn ang="0">
                  <a:pos x="1763" y="858"/>
                </a:cxn>
                <a:cxn ang="0">
                  <a:pos x="1769" y="860"/>
                </a:cxn>
                <a:cxn ang="0">
                  <a:pos x="1776" y="858"/>
                </a:cxn>
                <a:cxn ang="0">
                  <a:pos x="1779" y="851"/>
                </a:cxn>
              </a:cxnLst>
              <a:rect l="0" t="0" r="r" b="b"/>
              <a:pathLst>
                <a:path w="1779" h="1779">
                  <a:moveTo>
                    <a:pt x="19" y="928"/>
                  </a:moveTo>
                  <a:lnTo>
                    <a:pt x="16" y="921"/>
                  </a:lnTo>
                  <a:lnTo>
                    <a:pt x="10" y="918"/>
                  </a:lnTo>
                  <a:lnTo>
                    <a:pt x="3" y="921"/>
                  </a:lnTo>
                  <a:lnTo>
                    <a:pt x="0" y="928"/>
                  </a:lnTo>
                  <a:lnTo>
                    <a:pt x="3" y="935"/>
                  </a:lnTo>
                  <a:lnTo>
                    <a:pt x="10" y="937"/>
                  </a:lnTo>
                  <a:lnTo>
                    <a:pt x="16" y="935"/>
                  </a:lnTo>
                  <a:lnTo>
                    <a:pt x="19" y="928"/>
                  </a:lnTo>
                  <a:close/>
                  <a:moveTo>
                    <a:pt x="861" y="10"/>
                  </a:moveTo>
                  <a:lnTo>
                    <a:pt x="858" y="3"/>
                  </a:lnTo>
                  <a:lnTo>
                    <a:pt x="851" y="0"/>
                  </a:lnTo>
                  <a:lnTo>
                    <a:pt x="844" y="3"/>
                  </a:lnTo>
                  <a:lnTo>
                    <a:pt x="842" y="10"/>
                  </a:lnTo>
                  <a:lnTo>
                    <a:pt x="844" y="16"/>
                  </a:lnTo>
                  <a:lnTo>
                    <a:pt x="851" y="19"/>
                  </a:lnTo>
                  <a:lnTo>
                    <a:pt x="858" y="16"/>
                  </a:lnTo>
                  <a:lnTo>
                    <a:pt x="861" y="10"/>
                  </a:lnTo>
                  <a:close/>
                  <a:moveTo>
                    <a:pt x="937" y="1769"/>
                  </a:moveTo>
                  <a:lnTo>
                    <a:pt x="935" y="1763"/>
                  </a:lnTo>
                  <a:lnTo>
                    <a:pt x="928" y="1760"/>
                  </a:lnTo>
                  <a:lnTo>
                    <a:pt x="921" y="1763"/>
                  </a:lnTo>
                  <a:lnTo>
                    <a:pt x="919" y="1769"/>
                  </a:lnTo>
                  <a:lnTo>
                    <a:pt x="921" y="1776"/>
                  </a:lnTo>
                  <a:lnTo>
                    <a:pt x="928" y="1779"/>
                  </a:lnTo>
                  <a:lnTo>
                    <a:pt x="935" y="1776"/>
                  </a:lnTo>
                  <a:lnTo>
                    <a:pt x="937" y="1769"/>
                  </a:lnTo>
                  <a:close/>
                  <a:moveTo>
                    <a:pt x="1779" y="851"/>
                  </a:moveTo>
                  <a:lnTo>
                    <a:pt x="1776" y="844"/>
                  </a:lnTo>
                  <a:lnTo>
                    <a:pt x="1769" y="842"/>
                  </a:lnTo>
                  <a:lnTo>
                    <a:pt x="1763" y="844"/>
                  </a:lnTo>
                  <a:lnTo>
                    <a:pt x="1760" y="851"/>
                  </a:lnTo>
                  <a:lnTo>
                    <a:pt x="1763" y="858"/>
                  </a:lnTo>
                  <a:lnTo>
                    <a:pt x="1769" y="860"/>
                  </a:lnTo>
                  <a:lnTo>
                    <a:pt x="1776" y="858"/>
                  </a:lnTo>
                  <a:lnTo>
                    <a:pt x="1779" y="851"/>
                  </a:lnTo>
                  <a:close/>
                </a:path>
              </a:pathLst>
            </a:custGeom>
            <a:solidFill>
              <a:srgbClr val="6D6E7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00" name="docshape26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24" y="181"/>
              <a:ext cx="1907" cy="1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1" name="docshape26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52" y="668"/>
              <a:ext cx="1813" cy="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2" name="docshape2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36" y="322"/>
              <a:ext cx="1966" cy="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3" name="docshape26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33" y="673"/>
              <a:ext cx="1826" cy="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4" name="docshape26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589" y="181"/>
              <a:ext cx="1897" cy="1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5" name="docshape266"/>
            <p:cNvSpPr txBox="1">
              <a:spLocks noChangeArrowheads="1"/>
            </p:cNvSpPr>
            <p:nvPr/>
          </p:nvSpPr>
          <p:spPr bwMode="auto">
            <a:xfrm>
              <a:off x="7599" y="2201"/>
              <a:ext cx="140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844" y="4000504"/>
            <a:ext cx="1321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натягивает </a:t>
            </a:r>
          </a:p>
          <a:p>
            <a:pPr algn="ctr"/>
            <a:r>
              <a:rPr lang="ru-RU" sz="1600" dirty="0" smtClean="0"/>
              <a:t>холст</a:t>
            </a:r>
            <a:endParaRPr lang="ru-RU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058161" y="4241219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грунтует </a:t>
            </a:r>
          </a:p>
          <a:p>
            <a:pPr algn="ctr"/>
            <a:r>
              <a:rPr lang="ru-RU" sz="1600" dirty="0" smtClean="0"/>
              <a:t>холст</a:t>
            </a:r>
            <a:endParaRPr lang="ru-RU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3786182" y="4071942"/>
            <a:ext cx="1521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готовит кисти</a:t>
            </a:r>
            <a:endParaRPr lang="ru-RU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5836371" y="4286255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смешивает </a:t>
            </a:r>
          </a:p>
          <a:p>
            <a:pPr algn="ctr"/>
            <a:r>
              <a:rPr lang="ru-RU" sz="1600" dirty="0" smtClean="0"/>
              <a:t>краски</a:t>
            </a:r>
            <a:endParaRPr lang="ru-RU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7407412" y="3885205"/>
            <a:ext cx="1638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пишет картину</a:t>
            </a:r>
            <a:endParaRPr lang="ru-RU" sz="1600" dirty="0"/>
          </a:p>
        </p:txBody>
      </p:sp>
      <p:pic>
        <p:nvPicPr>
          <p:cNvPr id="1026" name="Picture 2" descr="https://static.tildacdn.com/tild3237-3636-4231-a438-383437363664/phot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0"/>
            <a:ext cx="2285944" cy="2285944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14282" y="185736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1928794" y="2071678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428992" y="221455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5500694" y="221455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7072330" y="20002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1028" name="Picture 4" descr="https://image.ceneostatic.pl/data/products/65284023/i-obrazy-w-ramach-50x70cm-plakat-w-ramie-obraz-ram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29122" y="4605789"/>
            <a:ext cx="2905118" cy="2269157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2714612" y="491905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410</TotalTime>
  <Words>60</Words>
  <Application>Microsoft Office PowerPoint</Application>
  <PresentationFormat>Экран (4:3)</PresentationFormat>
  <Paragraphs>42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Совет директоров</vt:lpstr>
      <vt:lpstr>Как создаются новые вещи?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кондитера:</dc:title>
  <dc:creator>Виктория</dc:creator>
  <cp:lastModifiedBy>Виктория</cp:lastModifiedBy>
  <cp:revision>18</cp:revision>
  <dcterms:created xsi:type="dcterms:W3CDTF">2022-03-22T18:46:36Z</dcterms:created>
  <dcterms:modified xsi:type="dcterms:W3CDTF">2022-04-23T11:03:01Z</dcterms:modified>
</cp:coreProperties>
</file>