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5" r:id="rId4"/>
    <p:sldId id="269" r:id="rId5"/>
    <p:sldId id="264" r:id="rId6"/>
    <p:sldId id="270" r:id="rId7"/>
    <p:sldId id="271" r:id="rId8"/>
    <p:sldId id="257" r:id="rId9"/>
    <p:sldId id="267" r:id="rId10"/>
    <p:sldId id="273" r:id="rId11"/>
    <p:sldId id="274" r:id="rId12"/>
    <p:sldId id="258" r:id="rId13"/>
    <p:sldId id="259" r:id="rId14"/>
    <p:sldId id="260" r:id="rId15"/>
    <p:sldId id="261" r:id="rId16"/>
    <p:sldId id="281" r:id="rId17"/>
    <p:sldId id="262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7" d="100"/>
          <a:sy n="87" d="100"/>
        </p:scale>
        <p:origin x="-133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Кормушка добра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Птицы\WhatsApp Image 2021-03-25 at 16.23.16 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12606"/>
            <a:ext cx="7358114" cy="5973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Птицы\WhatsApp Image 2021-03-25 at 16.23.1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334301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Кормушки разные нужны</a:t>
            </a:r>
            <a:br>
              <a:rPr lang="ru-RU" dirty="0" smtClean="0"/>
            </a:br>
            <a:r>
              <a:rPr lang="ru-RU" dirty="0" smtClean="0"/>
              <a:t>кормушки всякие важны  </a:t>
            </a:r>
            <a:endParaRPr lang="ru-RU" dirty="0"/>
          </a:p>
        </p:txBody>
      </p:sp>
      <p:pic>
        <p:nvPicPr>
          <p:cNvPr id="2050" name="Picture 2" descr="D:\Птицы\WhatsApp Image 2021-03-24 at 07.53.55 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385765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Помощь птицам в тяжелую минуту помогает вызвать у детей доброту и душевную щедрость</a:t>
            </a:r>
            <a:endParaRPr lang="ru-RU" sz="2400" dirty="0"/>
          </a:p>
        </p:txBody>
      </p:sp>
      <p:pic>
        <p:nvPicPr>
          <p:cNvPr id="3074" name="Picture 2" descr="D:\Птицы\WhatsApp Image 2021-03-24 at 07.53.56 (2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64305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Птицы\WhatsApp Image 2021-03-24 at 07.53.5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42976" y="357166"/>
            <a:ext cx="6063871" cy="6049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Птицы\WhatsApp Image 2021-03-24 at 07.53.56 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285728"/>
            <a:ext cx="7299842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Аппликация </a:t>
            </a:r>
            <a:br>
              <a:rPr lang="ru-RU" dirty="0" smtClean="0"/>
            </a:br>
            <a:r>
              <a:rPr lang="ru-RU" dirty="0" smtClean="0"/>
              <a:t>« Снегири на дереве»</a:t>
            </a:r>
            <a:endParaRPr lang="ru-RU" dirty="0"/>
          </a:p>
        </p:txBody>
      </p:sp>
      <p:pic>
        <p:nvPicPr>
          <p:cNvPr id="12290" name="Picture 2" descr="D:\Птицы\WhatsApp Image 2021-03-25 at 16.18.0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643050"/>
            <a:ext cx="4357718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Птицы\WhatsApp Image 2021-03-24 at 07.53.5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73656"/>
            <a:ext cx="7215238" cy="613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Мы не спасем всех птиц, но благодаря нашей помощи , до </a:t>
            </a:r>
            <a:r>
              <a:rPr lang="ru-RU" dirty="0" smtClean="0"/>
              <a:t>весны </a:t>
            </a:r>
            <a:r>
              <a:rPr lang="ru-RU" dirty="0" smtClean="0"/>
              <a:t>доживет гораздо больше птиц.</a:t>
            </a:r>
          </a:p>
          <a:p>
            <a:pPr>
              <a:buNone/>
            </a:pPr>
            <a:r>
              <a:rPr lang="ru-RU" dirty="0" smtClean="0"/>
              <a:t>   Богаче будут наши леса и парки.</a:t>
            </a:r>
          </a:p>
          <a:p>
            <a:pPr>
              <a:buNone/>
            </a:pPr>
            <a:r>
              <a:rPr lang="ru-RU" dirty="0" smtClean="0"/>
              <a:t>   А внимание детей привлечем к изучению природы своего края, воспитаем любовь к птицам.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Название работы: «Помощь птицам зимой»</a:t>
            </a:r>
          </a:p>
          <a:p>
            <a:r>
              <a:rPr lang="ru-RU" dirty="0" smtClean="0"/>
              <a:t>Материал: бумага, картон, клей, дерево, гвозди.</a:t>
            </a:r>
          </a:p>
          <a:p>
            <a:r>
              <a:rPr lang="ru-RU" dirty="0" smtClean="0"/>
              <a:t>Резников Илья, 7 лет. Буянов Илья, 6 лет.</a:t>
            </a:r>
          </a:p>
          <a:p>
            <a:pPr>
              <a:buNone/>
            </a:pPr>
            <a:r>
              <a:rPr lang="ru-RU" dirty="0" smtClean="0"/>
              <a:t>   Степанов Саша 7 лет</a:t>
            </a:r>
          </a:p>
          <a:p>
            <a:r>
              <a:rPr lang="ru-RU" dirty="0" smtClean="0"/>
              <a:t>МБДОУ» Детский сад 32» г.Троицк, Челябинская область.</a:t>
            </a:r>
          </a:p>
          <a:p>
            <a:r>
              <a:rPr lang="ru-RU" dirty="0" smtClean="0"/>
              <a:t>Воспитатель: </a:t>
            </a:r>
            <a:r>
              <a:rPr lang="ru-RU" dirty="0" err="1" smtClean="0"/>
              <a:t>Тухватулина</a:t>
            </a:r>
            <a:r>
              <a:rPr lang="ru-RU" dirty="0" smtClean="0"/>
              <a:t> </a:t>
            </a:r>
            <a:r>
              <a:rPr lang="ru-RU" dirty="0" err="1" smtClean="0"/>
              <a:t>Альмира</a:t>
            </a:r>
            <a:r>
              <a:rPr lang="ru-RU" dirty="0" smtClean="0"/>
              <a:t> </a:t>
            </a:r>
            <a:r>
              <a:rPr lang="ru-RU" dirty="0" err="1" smtClean="0"/>
              <a:t>Дамировна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и 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сильных морозов , по данным ученых, погибает до 90%синиц.</a:t>
            </a:r>
          </a:p>
          <a:p>
            <a:r>
              <a:rPr lang="ru-RU" dirty="0" smtClean="0"/>
              <a:t>К весне примерно 8-9 из 10 зимующих птиц погибают от холода.</a:t>
            </a:r>
          </a:p>
          <a:p>
            <a:r>
              <a:rPr lang="ru-RU" dirty="0" smtClean="0"/>
              <a:t>Регулярная ежедневная  подкормка птиц может спасти много птичьих жизней.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Зима-</a:t>
            </a:r>
            <a:br>
              <a:rPr lang="ru-RU" dirty="0" smtClean="0"/>
            </a:br>
            <a:r>
              <a:rPr lang="ru-RU" dirty="0" smtClean="0"/>
              <a:t> трудное время для птиц</a:t>
            </a:r>
            <a:endParaRPr lang="ru-RU" dirty="0"/>
          </a:p>
        </p:txBody>
      </p:sp>
      <p:pic>
        <p:nvPicPr>
          <p:cNvPr id="2050" name="Picture 2" descr="D:\Птицы\WhatsApp Image 2021-03-25 at 16.21.3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7215238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Смастерить кормушку и установить ее в удобном для птиц месте.</a:t>
            </a:r>
          </a:p>
          <a:p>
            <a:r>
              <a:rPr lang="ru-RU" dirty="0" smtClean="0"/>
              <a:t>Проводить регулярные наблюдения за кормушкой.</a:t>
            </a:r>
          </a:p>
          <a:p>
            <a:r>
              <a:rPr lang="ru-RU" dirty="0" smtClean="0"/>
              <a:t>Помочь птицам пережить холода.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Птицы\WhatsApp Image 2021-03-25 at 16.17.1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06" y="285728"/>
            <a:ext cx="7944479" cy="5958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Птицы\WhatsApp Image 2021-03-25 at 16.20.0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7620053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тицы\WhatsApp Image 2021-03-24 at 07.50.1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7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Старший брат помогает </a:t>
            </a:r>
            <a:endParaRPr lang="ru-RU" dirty="0"/>
          </a:p>
        </p:txBody>
      </p:sp>
      <p:pic>
        <p:nvPicPr>
          <p:cNvPr id="5122" name="Picture 2" descr="D:\Птицы\WhatsApp Image 2021-03-25 at 16.23.1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184</Words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Кормушка добра</vt:lpstr>
      <vt:lpstr>Информация.</vt:lpstr>
      <vt:lpstr>Актуальность и проблема</vt:lpstr>
      <vt:lpstr>               Зима-  трудное время для птиц</vt:lpstr>
      <vt:lpstr>Задачи</vt:lpstr>
      <vt:lpstr>Слайд 6</vt:lpstr>
      <vt:lpstr>Слайд 7</vt:lpstr>
      <vt:lpstr>Слайд 8</vt:lpstr>
      <vt:lpstr>Старший брат помогает </vt:lpstr>
      <vt:lpstr>Слайд 10</vt:lpstr>
      <vt:lpstr>Слайд 11</vt:lpstr>
      <vt:lpstr>Кормушки разные нужны кормушки всякие важны  </vt:lpstr>
      <vt:lpstr>Помощь птицам в тяжелую минуту помогает вызвать у детей доброту и душевную щедрость</vt:lpstr>
      <vt:lpstr>Слайд 14</vt:lpstr>
      <vt:lpstr>Слайд 15</vt:lpstr>
      <vt:lpstr>               Аппликация  « Снегири на дереве»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 пк</dc:creator>
  <cp:lastModifiedBy>дом пк</cp:lastModifiedBy>
  <cp:revision>21</cp:revision>
  <dcterms:created xsi:type="dcterms:W3CDTF">2021-01-26T09:18:29Z</dcterms:created>
  <dcterms:modified xsi:type="dcterms:W3CDTF">2021-03-25T13:52:33Z</dcterms:modified>
</cp:coreProperties>
</file>