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C5B228-3766-4419-A6D8-E95608B3D8C0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FA618B-FB2E-4489-8639-05E406E834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3028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3699804"/>
            <a:ext cx="8295456" cy="268152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88640"/>
            <a:ext cx="7175351" cy="2232248"/>
          </a:xfr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Мастер –класс  </a:t>
            </a:r>
            <a:r>
              <a:rPr lang="ru-RU" sz="18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00B050"/>
                </a:solidFill>
              </a:rPr>
              <a:t>Кукла </a:t>
            </a:r>
            <a:r>
              <a:rPr lang="ru-RU" dirty="0" smtClean="0">
                <a:solidFill>
                  <a:srgbClr val="00B050"/>
                </a:solidFill>
              </a:rPr>
              <a:t>– марионетка из </a:t>
            </a:r>
            <a:r>
              <a:rPr lang="ru-RU" dirty="0" smtClean="0">
                <a:solidFill>
                  <a:srgbClr val="00B050"/>
                </a:solidFill>
              </a:rPr>
              <a:t>бумаги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852936"/>
            <a:ext cx="6696744" cy="37444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595774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836712"/>
            <a:ext cx="6768752" cy="5078313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Лист А </a:t>
            </a:r>
            <a:r>
              <a:rPr lang="ru-RU" sz="28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36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цветной бумаги для платья.</a:t>
            </a:r>
          </a:p>
          <a:p>
            <a:r>
              <a:rPr lang="ru-RU" sz="24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Полоски 21 см на 1,5 см для рук (4 штуки).</a:t>
            </a:r>
          </a:p>
          <a:p>
            <a:r>
              <a:rPr lang="ru-RU" sz="24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Полоски 21 см на 1,5 см для ног (4 штуки).</a:t>
            </a:r>
          </a:p>
          <a:p>
            <a:r>
              <a:rPr lang="ru-RU" sz="24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Квадрат 6 см на 6 см для волос.</a:t>
            </a:r>
          </a:p>
          <a:p>
            <a:r>
              <a:rPr lang="ru-RU" sz="24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Круг диаметром 4 см для лица.</a:t>
            </a:r>
          </a:p>
          <a:p>
            <a:r>
              <a:rPr lang="ru-RU" sz="24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Палочка или карандаш.</a:t>
            </a:r>
          </a:p>
          <a:p>
            <a:r>
              <a:rPr lang="ru-RU" sz="24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Нитки для вязание 20 см (2 штуки).</a:t>
            </a:r>
          </a:p>
          <a:p>
            <a:r>
              <a:rPr lang="ru-RU" sz="24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 Фломастеры.</a:t>
            </a:r>
          </a:p>
          <a:p>
            <a:r>
              <a:rPr lang="ru-RU" sz="24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 Простой карандаш.</a:t>
            </a:r>
          </a:p>
          <a:p>
            <a:r>
              <a:rPr lang="ru-RU" sz="24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 Ножницы.</a:t>
            </a:r>
          </a:p>
          <a:p>
            <a:r>
              <a:rPr lang="ru-RU" sz="24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 Клей.</a:t>
            </a:r>
          </a:p>
          <a:p>
            <a:endParaRPr lang="ru-RU" sz="2400" b="1" i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583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332656"/>
            <a:ext cx="4176464" cy="1200329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Берем лист цветной бумаги А4, кладем поперек, сварачиваем  гармошку. Ширину нашей гармошки 1,5-2 см. Лист складываем до самого конца.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3567134"/>
            <a:ext cx="4176464" cy="923330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Складываем нашу гармошку на пополам. Склеиваем две половинки между собой. Получилось платье.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16632"/>
            <a:ext cx="3888432" cy="28803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3567134"/>
            <a:ext cx="3024336" cy="27421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663242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839837"/>
            <a:ext cx="4536504" cy="3416320"/>
          </a:xfrm>
          <a:prstGeom prst="rect">
            <a:avLst/>
          </a:prstGeom>
          <a:solidFill>
            <a:schemeClr val="tx1"/>
          </a:solidFill>
          <a:ln w="190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Делаем лица: 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Прикладываем на квардат наш круг и начинаем намечать стрижку , гдя куклы. Обводим кружок карандашом, рисуем прическу.</a:t>
            </a:r>
          </a:p>
          <a:p>
            <a:endParaRPr lang="ru-RU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Выризаем по контуру прическу ножницами.</a:t>
            </a:r>
          </a:p>
          <a:p>
            <a:endParaRPr lang="ru-RU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Приклеиваем нашу стрижку с лицу.</a:t>
            </a:r>
          </a:p>
          <a:p>
            <a:endParaRPr lang="ru-RU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Рисуем лицико, красивое, веселое.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260648"/>
            <a:ext cx="2952328" cy="21602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3645024"/>
            <a:ext cx="2495660" cy="17505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4387416"/>
            <a:ext cx="3096344" cy="22099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3003405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980728"/>
            <a:ext cx="4824536" cy="646331"/>
          </a:xfrm>
          <a:prstGeom prst="rect">
            <a:avLst/>
          </a:prstGeom>
          <a:solidFill>
            <a:schemeClr val="tx1"/>
          </a:solidFill>
          <a:ln w="190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Намазываем верх нашего платья клеем и приклеиваем личико.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1916832"/>
            <a:ext cx="3937986" cy="45365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1916832"/>
            <a:ext cx="4536504" cy="45365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4407490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836712"/>
            <a:ext cx="3600400" cy="5078313"/>
          </a:xfrm>
          <a:prstGeom prst="rect">
            <a:avLst/>
          </a:prstGeom>
          <a:solidFill>
            <a:schemeClr val="tx1"/>
          </a:solidFill>
          <a:ln w="190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Делаем кукле ручки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Берем 2 полоски, намазываем самый край одной полоски клеем и вторую прикладываем под углом 90 градусов, что бы получился уголок.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Начинаем складывать полоски по очереди до самого конца . Получается гормошка. Вторую ручку делаем по такому же принцыпу.</a:t>
            </a:r>
          </a:p>
          <a:p>
            <a:endParaRPr lang="ru-RU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Делаем ножки: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Ножки делаются по такому же , что и ручки. В конце гармошки, оставляем хвостик. </a:t>
            </a:r>
          </a:p>
          <a:p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9667" y="116633"/>
            <a:ext cx="3240360" cy="17281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132856"/>
            <a:ext cx="3456384" cy="24012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4653137"/>
            <a:ext cx="3168351" cy="19442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1466656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980728"/>
            <a:ext cx="4104456" cy="2862322"/>
          </a:xfrm>
          <a:prstGeom prst="rect">
            <a:avLst/>
          </a:prstGeom>
          <a:solidFill>
            <a:schemeClr val="tx1"/>
          </a:solidFill>
          <a:ln w="190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Собираем нашу каколку:</a:t>
            </a:r>
          </a:p>
          <a:p>
            <a:endParaRPr lang="ru-RU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Ручки промазываем клеем и приклеиваем по бокам к платью, симметрично чуть ниже головы.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Формируем ножки. Промазываем клеем оставшийся хвостик. Приклеиваем ножки с другой стороны платья.</a:t>
            </a:r>
          </a:p>
          <a:p>
            <a:pPr marL="342900" indent="-342900">
              <a:buAutoNum type="arabicPeriod"/>
            </a:pP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88640"/>
            <a:ext cx="4032447" cy="36544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7764" y="4005064"/>
            <a:ext cx="3564396" cy="26642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9660446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836712"/>
            <a:ext cx="3024336" cy="3970318"/>
          </a:xfrm>
          <a:prstGeom prst="rect">
            <a:avLst/>
          </a:prstGeom>
          <a:solidFill>
            <a:schemeClr val="tx1"/>
          </a:solidFill>
          <a:ln w="190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Наматываем веревочки на полочки с двух сторон.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Намазываем клеем маленьки квадратики в цвет ручек, на него прикладываем веревочку и приклеиваем этот квадратик к ручке.</a:t>
            </a:r>
          </a:p>
          <a:p>
            <a:endParaRPr lang="ru-RU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Кукла марионетка готова!!!</a:t>
            </a:r>
          </a:p>
          <a:p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7" y="260648"/>
            <a:ext cx="2088232" cy="2448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260648"/>
            <a:ext cx="1944216" cy="25612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2924944"/>
            <a:ext cx="3693942" cy="38164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3226903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170</TotalTime>
  <Words>332</Words>
  <Application>Microsoft Office PowerPoint</Application>
  <PresentationFormat>Экран (4:3)</PresentationFormat>
  <Paragraphs>41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Бумажная</vt:lpstr>
      <vt:lpstr>Мастер –класс   Кукла – марионетка из бумаги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Кукла – марионетка из бумаги</dc:title>
  <dc:creator>Николай</dc:creator>
  <cp:lastModifiedBy>Николай</cp:lastModifiedBy>
  <cp:revision>16</cp:revision>
  <dcterms:created xsi:type="dcterms:W3CDTF">2022-04-01T15:34:34Z</dcterms:created>
  <dcterms:modified xsi:type="dcterms:W3CDTF">2022-04-09T13:37:16Z</dcterms:modified>
</cp:coreProperties>
</file>