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82" r:id="rId2"/>
    <p:sldId id="268" r:id="rId3"/>
    <p:sldId id="283" r:id="rId4"/>
    <p:sldId id="284" r:id="rId5"/>
    <p:sldId id="285" r:id="rId6"/>
    <p:sldId id="263" r:id="rId7"/>
    <p:sldId id="278" r:id="rId8"/>
    <p:sldId id="279" r:id="rId9"/>
    <p:sldId id="280" r:id="rId10"/>
    <p:sldId id="266" r:id="rId11"/>
    <p:sldId id="270" r:id="rId12"/>
    <p:sldId id="281" r:id="rId13"/>
    <p:sldId id="262" r:id="rId14"/>
    <p:sldId id="265" r:id="rId15"/>
    <p:sldId id="267" r:id="rId16"/>
    <p:sldId id="277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>
      <p:cViewPr varScale="1">
        <p:scale>
          <a:sx n="73" d="100"/>
          <a:sy n="73" d="100"/>
        </p:scale>
        <p:origin x="11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7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28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134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235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79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126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604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575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68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15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7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4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1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2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20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06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67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9668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Ы ДРУЖИМ С МОЙДОДЫРОМ - PDF Free 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2" y="-50582"/>
            <a:ext cx="9253372" cy="695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41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1PHOTO\SAM_25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00187" y="1500187"/>
            <a:ext cx="6858000" cy="3857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88640"/>
            <a:ext cx="4828028" cy="27157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55433" y="3832620"/>
            <a:ext cx="3787589" cy="21305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31697" y="3832620"/>
            <a:ext cx="3787587" cy="213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9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7245424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Культурно-гигиенические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навыки совпадают с такой линией психического развития, как развитие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воли</a:t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Первый доступный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ребёнку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вид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трудовой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деятельности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труд 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>по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самообслуживанию</a:t>
            </a: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359080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</a:rPr>
              <a:t>Естественно, дети неодинаково быстро усваивают правила и действия, которым мы их учим, Но у каждого ребенка при правильном воспитании вырабатывается стремление все делать </a:t>
            </a:r>
            <a:r>
              <a:rPr lang="ru-RU" sz="4900" b="1" dirty="0" smtClean="0"/>
              <a:t>самостоятельно!</a:t>
            </a:r>
            <a:endParaRPr lang="ru-RU" sz="4900" b="1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010"/>
            <a:ext cx="9144000" cy="688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95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1"/>
            <a:ext cx="925252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" y="500042"/>
            <a:ext cx="8988552" cy="4857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300" b="1" dirty="0" smtClean="0">
                <a:solidFill>
                  <a:schemeClr val="accent1">
                    <a:lumMod val="75000"/>
                  </a:schemeClr>
                </a:solidFill>
              </a:rPr>
              <a:t>Культурно – гигиенические навыки</a:t>
            </a:r>
            <a:r>
              <a:rPr lang="ru-RU" sz="7300" b="1" dirty="0" smtClean="0">
                <a:solidFill>
                  <a:srgbClr val="0070C0"/>
                </a:solidFill>
              </a:rPr>
              <a:t> </a:t>
            </a:r>
            <a:r>
              <a:rPr lang="ru-RU" sz="7300" b="1" dirty="0" smtClean="0"/>
              <a:t>очень важная часть культуры поведения</a:t>
            </a:r>
            <a:endParaRPr lang="ru-RU" sz="67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408181"/>
              </p:ext>
            </p:extLst>
          </p:nvPr>
        </p:nvGraphicFramePr>
        <p:xfrm>
          <a:off x="0" y="0"/>
          <a:ext cx="9144001" cy="6858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4447">
                  <a:extLst>
                    <a:ext uri="{9D8B030D-6E8A-4147-A177-3AD203B41FA5}">
                      <a16:colId xmlns:a16="http://schemas.microsoft.com/office/drawing/2014/main" val="2999553607"/>
                    </a:ext>
                  </a:extLst>
                </a:gridCol>
                <a:gridCol w="2258492">
                  <a:extLst>
                    <a:ext uri="{9D8B030D-6E8A-4147-A177-3AD203B41FA5}">
                      <a16:colId xmlns:a16="http://schemas.microsoft.com/office/drawing/2014/main" val="2194805227"/>
                    </a:ext>
                  </a:extLst>
                </a:gridCol>
                <a:gridCol w="2021062">
                  <a:extLst>
                    <a:ext uri="{9D8B030D-6E8A-4147-A177-3AD203B41FA5}">
                      <a16:colId xmlns:a16="http://schemas.microsoft.com/office/drawing/2014/main" val="2280964817"/>
                    </a:ext>
                  </a:extLst>
                </a:gridCol>
              </a:tblGrid>
              <a:tr h="10550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Критерии самообслуживания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Самостоятельно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помощью взрослого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2281553358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Следит за собой (опрятность)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2960357908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Старается быть аккуратным в быту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4287847565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Может кушать самостоятельно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3601673807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Может пользоваться носовым платком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1215533393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Может раздеваться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1330515178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Может  одеться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2061776874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Складывает свои вещи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1916872165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Может убрать за собой игрушки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707237368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Моет и вытирает руки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754048251"/>
                  </a:ext>
                </a:extLst>
              </a:tr>
              <a:tr h="527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Ходит в туалет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extLst>
                  <a:ext uri="{0D108BD9-81ED-4DB2-BD59-A6C34878D82A}">
                    <a16:rowId xmlns:a16="http://schemas.microsoft.com/office/drawing/2014/main" val="1742567753"/>
                  </a:ext>
                </a:extLst>
              </a:tr>
              <a:tr h="527539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Просит ли помощи, если что-то не получается?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907" marR="579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628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99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282" y="548680"/>
            <a:ext cx="9001000" cy="5921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еречень </a:t>
            </a: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действий, доступных </a:t>
            </a:r>
            <a:r>
              <a:rPr lang="ru-RU" sz="2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детям: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Мыть руки, засучивая рукава; мыть лицо, не разбрызгивая воду; правильно пользоваться мылом; не мочить одежду; сухо вытираться полотенцем, без напоминания вешать его на отведенное место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Одеваться и раздеваться в определенной последовательности: одежду складывать, вешать, расстегивать, застегивать пуговицы.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Замечать непорядок в одежде и самостоятельно устранять его или обращаться за помощью к взрослому.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Своевременно пользоваться носовым платком, туалетом.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Пить из чашки, есть, хорошо пережевывая пищу закрытым ртом.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Правильно пользоваться ложкой, вилкой, салфеткой.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Убирать игрушки, строительный материал в определенное место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выполнять небольшие поручение взрослых.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8974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056" y="1124744"/>
            <a:ext cx="8496944" cy="4225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6858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настрой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6858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Возрастные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6858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Многократное повторение действий  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067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23020" y="1323020"/>
            <a:ext cx="6858000" cy="42119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1007" y="1215009"/>
            <a:ext cx="6858000" cy="4427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28169" y="763715"/>
            <a:ext cx="3573014" cy="2045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80030" y="3878655"/>
            <a:ext cx="3891196" cy="2067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92996" y="1102447"/>
            <a:ext cx="6858000" cy="46440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1011" y="1271439"/>
            <a:ext cx="6858000" cy="435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92996" y="1106996"/>
            <a:ext cx="6858000" cy="46440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53748" y="1248276"/>
            <a:ext cx="6858000" cy="436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97557" y="1276447"/>
            <a:ext cx="6857972" cy="43050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56991" y="1070993"/>
            <a:ext cx="6858000" cy="471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9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244</TotalTime>
  <Words>94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  Культурно – гигиенические навыки очень важная часть культуры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Культурно-гигиенические навыки совпадают с такой линией психического развития, как развитие воли  Первый доступный ребёнку вид трудовой  деятельности - труд по самообслуживанию     </vt:lpstr>
      <vt:lpstr>Естественно, дети неодинаково быстро усваивают правила и действия, которым мы их учим, Но у каждого ребенка при правильном воспитании вырабатывается стремление все делать самостоятельно!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УЛЯ</dc:creator>
  <cp:lastModifiedBy>УЛЯ</cp:lastModifiedBy>
  <cp:revision>32</cp:revision>
  <dcterms:modified xsi:type="dcterms:W3CDTF">2022-04-23T09:29:00Z</dcterms:modified>
</cp:coreProperties>
</file>