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72" r:id="rId2"/>
    <p:sldId id="269" r:id="rId3"/>
    <p:sldId id="268" r:id="rId4"/>
    <p:sldId id="292" r:id="rId5"/>
    <p:sldId id="293" r:id="rId6"/>
    <p:sldId id="295" r:id="rId7"/>
    <p:sldId id="257" r:id="rId8"/>
    <p:sldId id="259" r:id="rId9"/>
    <p:sldId id="260" r:id="rId10"/>
    <p:sldId id="262" r:id="rId11"/>
    <p:sldId id="264" r:id="rId12"/>
    <p:sldId id="270" r:id="rId13"/>
    <p:sldId id="263" r:id="rId14"/>
    <p:sldId id="275" r:id="rId15"/>
    <p:sldId id="276" r:id="rId16"/>
    <p:sldId id="296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 autoAdjust="0"/>
    <p:restoredTop sz="94660"/>
  </p:normalViewPr>
  <p:slideViewPr>
    <p:cSldViewPr>
      <p:cViewPr>
        <p:scale>
          <a:sx n="82" d="100"/>
          <a:sy n="82" d="100"/>
        </p:scale>
        <p:origin x="-156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C5681-9E55-43B1-BE5D-86960302F42D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C614A-EE37-45FC-9F3A-56482F8FE2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614A-EE37-45FC-9F3A-56482F8FE29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EED79-483C-40B8-B80F-78C82BBAD17B}" type="datetimeFigureOut">
              <a:rPr lang="ru-RU" smtClean="0"/>
              <a:pPr/>
              <a:t>23.04.2022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CEA1-5900-4AD4-86CA-EBE0FE175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260648"/>
            <a:ext cx="1328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260648"/>
            <a:ext cx="1403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1196752"/>
            <a:ext cx="52864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Зун-Муринская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Иидивидуальный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проект</a:t>
            </a:r>
          </a:p>
          <a:p>
            <a:pPr algn="ctr"/>
            <a:endParaRPr lang="ru-RU" sz="2000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57224" y="2564904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Труженики тыла – герои войны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3857628"/>
            <a:ext cx="511482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Папаева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Аюна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ученица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 класса,</a:t>
            </a:r>
          </a:p>
          <a:p>
            <a:pPr algn="r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Молокшонова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С.С. </a:t>
            </a:r>
          </a:p>
          <a:p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9124" y="5143512"/>
            <a:ext cx="1501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п.Зун-Мурино</a:t>
            </a:r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2021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290641">
            <a:off x="2670469" y="4111988"/>
            <a:ext cx="842159" cy="26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290641">
            <a:off x="2669547" y="4143286"/>
            <a:ext cx="842159" cy="26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0"/>
            <a:ext cx="6552728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0"/>
            <a:ext cx="150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0"/>
            <a:ext cx="167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Asus\Documents\Screenshot_20200513-08165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412776"/>
            <a:ext cx="2303686" cy="2802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1643042" y="4221088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Петушкеева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Бадма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Доржиевна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387724"/>
            <a:ext cx="2088232" cy="276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5286380" y="4149080"/>
            <a:ext cx="3429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Хурбугулдаева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Аюша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151015">
            <a:off x="2866020" y="4729971"/>
            <a:ext cx="740797" cy="23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260648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800033"/>
            <a:ext cx="1845418" cy="269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7461" y="1809592"/>
            <a:ext cx="1890524" cy="2833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000232" y="464344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Байшников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Шагдар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Сыренович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4509120"/>
            <a:ext cx="299070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Зарбуева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Иринчин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Дугаровна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0"/>
            <a:ext cx="6552728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320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1618322"/>
            <a:ext cx="2088232" cy="268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357818" y="436510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Демина 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Улита Ивановна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1567370"/>
            <a:ext cx="2157866" cy="2725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357422" y="4293096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Зарбуева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Вера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Тушиновна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0"/>
            <a:ext cx="6552728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850018"/>
            <a:ext cx="2060714" cy="272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411760" y="4572008"/>
            <a:ext cx="2731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Гыргенов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Таряша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Лопсонович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822180"/>
            <a:ext cx="2061442" cy="271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796136" y="4572008"/>
            <a:ext cx="334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Хорбухонова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Ханда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Лыксереновна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0"/>
            <a:ext cx="6552728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16632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835322"/>
            <a:ext cx="2159670" cy="28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123728" y="4725144"/>
            <a:ext cx="330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Чернегова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Раиса Григорьевна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019670"/>
            <a:ext cx="2376264" cy="276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364088" y="479715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Гыргенова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Даря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Лопсоновна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260648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4373" y="1628800"/>
            <a:ext cx="2027560" cy="308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3" y="1628968"/>
            <a:ext cx="2376263" cy="294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714480" y="4643446"/>
            <a:ext cx="33575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Токуренов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Михаил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Жалсараевич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4643446"/>
            <a:ext cx="349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Токуренова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Ханда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Сыреновна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16632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835322"/>
            <a:ext cx="2159670" cy="28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123728" y="4725144"/>
            <a:ext cx="330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Чернегова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Раиса Григорьевна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2019670"/>
            <a:ext cx="2376264" cy="276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364088" y="479715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Гыргенова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Даря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Лопсоновна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16632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464344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873626"/>
            <a:ext cx="2664296" cy="213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331640" y="422108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Галсановы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Гомбо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Насынович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Дарима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Иринчиновна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5" y="1872137"/>
            <a:ext cx="2672791" cy="2119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436096" y="4005064"/>
            <a:ext cx="2952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Данжеева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С-А.Д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Хархуева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И.Д.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Хархуева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Г.Д.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Удаева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С.Н.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Молонова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М.Д.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16632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464344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5" y="1583796"/>
            <a:ext cx="1872207" cy="2925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04048" y="4509120"/>
            <a:ext cx="4139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Токуренова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Даря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Лопсоновна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797568"/>
            <a:ext cx="2313487" cy="2819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411760" y="450912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Токуренова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Нуржима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Машкеевна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82561">
            <a:off x="2908095" y="4742859"/>
            <a:ext cx="689834" cy="23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188640"/>
            <a:ext cx="1256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4328" y="188640"/>
            <a:ext cx="1619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1556792"/>
            <a:ext cx="2736304" cy="338437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85918" y="1196752"/>
            <a:ext cx="4786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Фролов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Шагдар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Ирилжинович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844824"/>
            <a:ext cx="55818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годы  Отечественной войны колхозники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Улан-Шанай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под руководством  Ш.И.Фролова смогли дать Родине и фронту 820 голов  крупного рогатого скота, 33200 пудов  хлеба и много других продуктов.  На строительство боевого самолёта и танка собрано более полумиллиона рублей, за это были удостоены двух благодарственных телеграмм от И.В.Сталина. Колхозники выполняли  плановые задания по всем показателям на 120-150 процентов.  За высокие показатели в годы Великой Отечественной войны награжден орденом «Знак Почета».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284156">
            <a:off x="2669547" y="4143286"/>
            <a:ext cx="842159" cy="264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188640"/>
            <a:ext cx="1328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4328" y="188640"/>
            <a:ext cx="17990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276872"/>
            <a:ext cx="244827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1124744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Таранов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Самбу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Доржиевич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Таранова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Даря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Дашеевна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868" y="1988840"/>
            <a:ext cx="5214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Самбу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Доржиевича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годы войны была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бронь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армию его не брали и при этом говорили: «Твой фронт –это дорога». В годы войны на своей полуторке С.Д.Таранов перевёз тысячи тонн грузов – от щебенки, каменного угля до продуктов. Двенадцать часов за баранкой – ни выходных, ни отпусков  и так всю войну. За свой труд в годы войны  был награжден медалью «За доблестный труд в годы Великой Отечественной войны 1941-1945гг.»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3888" y="4221088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Даря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Дашеевна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/>
              <a:t>тоже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покладая рук, от зари до темна трудилась в полеводстве, так и в животноводстве.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199315">
            <a:off x="2935405" y="4502246"/>
            <a:ext cx="828461" cy="260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sus\Documents\IMG_20200415_13391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1" y="1844824"/>
            <a:ext cx="2278605" cy="272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1196752"/>
            <a:ext cx="651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Зарбуева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Додолой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Гомпиловна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7" y="1988840"/>
            <a:ext cx="453194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Додолой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Гомпиловна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совсем молоденькой выучилась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Тунке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тракториста и после окончания работала на тракторе ЧТЗ в колхозе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Шанай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Наравне с мужчинами,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Додолой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Гомпиловна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пахала и сеяла,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обрабатывала колхозные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поля.  За свой труд награждена медалью «За доблестный труд в 1941-1945».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007307">
            <a:off x="2901192" y="4586797"/>
            <a:ext cx="688170" cy="21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528808"/>
            <a:ext cx="2231678" cy="265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45627" y="1528937"/>
            <a:ext cx="2038741" cy="262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857356" y="4429132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Прушенова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Шимид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Сундуевна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4429132"/>
            <a:ext cx="4213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Прушенов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Бадма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Намсараевич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3821088">
            <a:off x="3131718" y="4882917"/>
            <a:ext cx="682722" cy="21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88640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Asus\Pictures\Сканы\Скан_20210506 (2)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844824"/>
            <a:ext cx="23762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187624" y="1157741"/>
            <a:ext cx="6696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Малхиева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Сэсэрэн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Базыровна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4211960" y="1712791"/>
            <a:ext cx="4464496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Родилась в селе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Хулыры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Тункинского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района.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Сэсэрэн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Базыровна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участница трудового фронта. В годы войны работала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чабанкой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 то время колхоз был многоотраслевым. Разводили овец, свиней, кур и лошадей. С утра и до вечера работали в колхозе, а ночью вязали носки и варежки для фронта. За свой труд в годы Великой Отечественной войны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Сэсэрэн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Базыровна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была награждена медалью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доблестный труд в годы Великой Отечественной войны 1941-1945гг.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814139">
            <a:off x="2935405" y="4502246"/>
            <a:ext cx="828461" cy="260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1876062"/>
            <a:ext cx="1889519" cy="277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188640"/>
            <a:ext cx="150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116632"/>
            <a:ext cx="167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5918" y="464344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1671816"/>
            <a:ext cx="53285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Многие труженики тыла в годы войны были детьми и подростками. Когда началась Великая Отечественная война,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Бадме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было всего 10 лет.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Бадма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рассказала нам, что во время войны очень не хватало еды, голодали,  ей приходилось работать наравне со взрослыми в колхозе. Было очень тяжело, пахать землю приходилось на быках, сеяли, пололи, собирали урожай. Осенью после уборки урожая, в поле собирали осыпавшиеся колоски зерновых. Из них варили похлебку. Перед школой  с ребятами ходили в лес за дровами. Своим посильным трудом старались приблизить победу.  Сейчас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Бадме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90 лет. Она всю жизнь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работала и всегда помогала людям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Бадмы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Гомбоевны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много медалей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Ветеран труда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имеет удостоверение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Ветеран труда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татус  «Дети войны».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31840" y="1124744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Салданова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Бадма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Гомбоевна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88640"/>
            <a:ext cx="590465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151015">
            <a:off x="2866020" y="4729971"/>
            <a:ext cx="740797" cy="23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536" y="260648"/>
            <a:ext cx="1328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96336" y="26064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2848" y="1556792"/>
            <a:ext cx="1943127" cy="258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508103" y="1410190"/>
            <a:ext cx="2212945" cy="266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71600" y="4429132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Фролова Ирина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Жаповна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4942" y="4077072"/>
            <a:ext cx="371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Удаева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Сыремжит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Нурмаевна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188640"/>
            <a:ext cx="59046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151015">
            <a:off x="2866020" y="4729971"/>
            <a:ext cx="740797" cy="23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0"/>
            <a:ext cx="6552728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0"/>
            <a:ext cx="150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1941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0"/>
            <a:ext cx="167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1945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Asus\Pictures\Сканы\Скан_2021050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484784"/>
            <a:ext cx="1925976" cy="264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sus\Pictures\Сканы\Скан_2021050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484784"/>
            <a:ext cx="17281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14480" y="4221088"/>
            <a:ext cx="3286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Ангарёнов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Дагба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Шойдокович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256" y="4077072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Удаева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Долгор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Нурмаевна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151015">
            <a:off x="2866020" y="4729971"/>
            <a:ext cx="740797" cy="232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649</Words>
  <Application>Microsoft Office PowerPoint</Application>
  <PresentationFormat>Экран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Asus1</dc:creator>
  <cp:lastModifiedBy>Asus</cp:lastModifiedBy>
  <cp:revision>116</cp:revision>
  <dcterms:created xsi:type="dcterms:W3CDTF">2021-05-07T15:34:19Z</dcterms:created>
  <dcterms:modified xsi:type="dcterms:W3CDTF">2022-04-23T06:29:23Z</dcterms:modified>
</cp:coreProperties>
</file>