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42" autoAdjust="0"/>
  </p:normalViewPr>
  <p:slideViewPr>
    <p:cSldViewPr>
      <p:cViewPr varScale="1">
        <p:scale>
          <a:sx n="58" d="100"/>
          <a:sy n="58" d="100"/>
        </p:scale>
        <p:origin x="-16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794B-78F2-4B50-BDAF-FF823F7CC35F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24B8-A1A5-40BE-A64E-A2133C9F4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794B-78F2-4B50-BDAF-FF823F7CC35F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24B8-A1A5-40BE-A64E-A2133C9F4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794B-78F2-4B50-BDAF-FF823F7CC35F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24B8-A1A5-40BE-A64E-A2133C9F4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794B-78F2-4B50-BDAF-FF823F7CC35F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24B8-A1A5-40BE-A64E-A2133C9F4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794B-78F2-4B50-BDAF-FF823F7CC35F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24B8-A1A5-40BE-A64E-A2133C9F4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794B-78F2-4B50-BDAF-FF823F7CC35F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24B8-A1A5-40BE-A64E-A2133C9F4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794B-78F2-4B50-BDAF-FF823F7CC35F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24B8-A1A5-40BE-A64E-A2133C9F4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794B-78F2-4B50-BDAF-FF823F7CC35F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24B8-A1A5-40BE-A64E-A2133C9F4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794B-78F2-4B50-BDAF-FF823F7CC35F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24B8-A1A5-40BE-A64E-A2133C9F4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794B-78F2-4B50-BDAF-FF823F7CC35F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24B8-A1A5-40BE-A64E-A2133C9F4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794B-78F2-4B50-BDAF-FF823F7CC35F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24B8-A1A5-40BE-A64E-A2133C9F4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794B-78F2-4B50-BDAF-FF823F7CC35F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B24B8-A1A5-40BE-A64E-A2133C9F4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6149266_23-kartinkin-com-p-fon-kosmos-detskii-krasivo-23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539552" y="1196752"/>
            <a:ext cx="80648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«Изучаем космические дали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еализация проекта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4077072"/>
            <a:ext cx="5472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Подготовила: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Караськина С.И., воспитатель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1 квалификационной категории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626149266_23-kartinkin-com-p-fon-kosmos-detskii-krasivo-23 (1)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IMG-11b78325658480987589c190c9177ec0-V.jpg" id="3" name="Рисунок 2"/>
          <p:cNvPicPr>
            <a:picLocks noChangeAspect="1"/>
          </p:cNvPicPr>
          <p:nvPr/>
        </p:nvPicPr>
        <p:blipFill>
          <a:blip cstate="print" r:embed="rId3"/>
          <a:srcRect b="67" r="52"/>
          <a:stretch>
            <a:fillRect/>
          </a:stretch>
        </p:blipFill>
        <p:spPr>
          <a:xfrm>
            <a:off x="755576" y="4653136"/>
            <a:ext cx="2952328" cy="1885724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IMG-ad3653451d5993e903c2f1c0ecef67f0-V.jpg" id="4" name="Рисунок 3"/>
          <p:cNvPicPr>
            <a:picLocks noChangeAspect="1"/>
          </p:cNvPicPr>
          <p:nvPr/>
        </p:nvPicPr>
        <p:blipFill>
          <a:blip cstate="print" r:embed="rId4"/>
          <a:srcRect b="-71" r="-28"/>
          <a:stretch>
            <a:fillRect/>
          </a:stretch>
        </p:blipFill>
        <p:spPr>
          <a:xfrm>
            <a:off x="4283968" y="260648"/>
            <a:ext cx="4415179" cy="216024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IMG-6696a5d0b9ce37a5f13880997e020090-V.jpg" id="5" name="Рисунок 4"/>
          <p:cNvPicPr>
            <a:picLocks noChangeAspect="1"/>
          </p:cNvPicPr>
          <p:nvPr/>
        </p:nvPicPr>
        <p:blipFill>
          <a:blip cstate="print" r:embed="rId5"/>
          <a:srcRect b="78" r="41"/>
          <a:stretch>
            <a:fillRect/>
          </a:stretch>
        </p:blipFill>
        <p:spPr>
          <a:xfrm>
            <a:off x="4211960" y="2564904"/>
            <a:ext cx="2277963" cy="1977943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IMG-e72fa3d6c250cc97f7174d561b77406f-V.jpg" id="6" name="Рисунок 5"/>
          <p:cNvPicPr>
            <a:picLocks noChangeAspect="1"/>
          </p:cNvPicPr>
          <p:nvPr/>
        </p:nvPicPr>
        <p:blipFill>
          <a:blip cstate="print" r:embed="rId6"/>
          <a:srcRect b="-13" r="-32"/>
          <a:stretch>
            <a:fillRect/>
          </a:stretch>
        </p:blipFill>
        <p:spPr>
          <a:xfrm>
            <a:off x="323528" y="260648"/>
            <a:ext cx="3528392" cy="2103526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IMG-a3322d01917401a040cc84c221b5ac03-V.jpg" id="7" name="Рисунок 6"/>
          <p:cNvPicPr>
            <a:picLocks noChangeAspect="1"/>
          </p:cNvPicPr>
          <p:nvPr/>
        </p:nvPicPr>
        <p:blipFill>
          <a:blip cstate="print" r:embed="rId7"/>
          <a:stretch>
            <a:fillRect/>
          </a:stretch>
        </p:blipFill>
        <p:spPr>
          <a:xfrm>
            <a:off x="251520" y="2636912"/>
            <a:ext cx="3816424" cy="1805646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IMG-bb8e9ada1a2ffd75399494a169106798-V.jpg" id="9" name="Рисунок 8"/>
          <p:cNvPicPr>
            <a:picLocks noChangeAspect="1"/>
          </p:cNvPicPr>
          <p:nvPr/>
        </p:nvPicPr>
        <p:blipFill>
          <a:blip cstate="print" r:embed="rId8"/>
          <a:srcRect b="68" r="24"/>
          <a:stretch>
            <a:fillRect/>
          </a:stretch>
        </p:blipFill>
        <p:spPr>
          <a:xfrm>
            <a:off x="6588224" y="2564904"/>
            <a:ext cx="2260716" cy="2018789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IMG-d48da17ee65d6d46d7daf3e1ff3a1ff6-V.jpg" id="10" name="Рисунок 9"/>
          <p:cNvPicPr>
            <a:picLocks noChangeAspect="1"/>
          </p:cNvPicPr>
          <p:nvPr/>
        </p:nvPicPr>
        <p:blipFill>
          <a:blip cstate="print" r:embed="rId9"/>
          <a:srcRect b="-64" r="-23"/>
          <a:stretch>
            <a:fillRect/>
          </a:stretch>
        </p:blipFill>
        <p:spPr>
          <a:xfrm>
            <a:off x="4139952" y="4653136"/>
            <a:ext cx="4176464" cy="2033301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626149266_23-kartinkin-com-p-fon-kosmos-detskii-krasivo-23 (1)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IMG-f8591275917928f060e20a9c2a38b547-V.jpg" id="3" name="Рисунок 2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251520" y="260648"/>
            <a:ext cx="4565898" cy="216024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IMG-fc0ef115c9d28ec2a64c6328862d4a7e-V.jpg" id="4" name="Рисунок 3"/>
          <p:cNvPicPr>
            <a:picLocks noChangeAspect="1"/>
          </p:cNvPicPr>
          <p:nvPr/>
        </p:nvPicPr>
        <p:blipFill>
          <a:blip cstate="print" r:embed="rId4"/>
          <a:srcRect b="24" r="49"/>
          <a:stretch>
            <a:fillRect/>
          </a:stretch>
        </p:blipFill>
        <p:spPr>
          <a:xfrm>
            <a:off x="4572000" y="4509120"/>
            <a:ext cx="4211960" cy="2116877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IMG-12bb418e2bfd283e5a02d9fe155b3f2e-V.jpg" id="5" name="Рисунок 4"/>
          <p:cNvPicPr>
            <a:picLocks noChangeAspect="1"/>
          </p:cNvPicPr>
          <p:nvPr/>
        </p:nvPicPr>
        <p:blipFill>
          <a:blip cstate="print" r:embed="rId5"/>
          <a:srcRect b="89" r="-42"/>
          <a:stretch>
            <a:fillRect/>
          </a:stretch>
        </p:blipFill>
        <p:spPr>
          <a:xfrm>
            <a:off x="5004048" y="260648"/>
            <a:ext cx="3600400" cy="2101737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IMG-ddfd7cfeaca4bfa25253e61da994b6fe-V.jpg" id="6" name="Рисунок 5"/>
          <p:cNvPicPr>
            <a:picLocks noChangeAspect="1"/>
          </p:cNvPicPr>
          <p:nvPr/>
        </p:nvPicPr>
        <p:blipFill>
          <a:blip cstate="print" r:embed="rId6"/>
          <a:srcRect b="-53" r="26"/>
          <a:stretch>
            <a:fillRect/>
          </a:stretch>
        </p:blipFill>
        <p:spPr>
          <a:xfrm>
            <a:off x="1043608" y="2492896"/>
            <a:ext cx="2673297" cy="1944216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IMG-b0a4bb81efa380330f0bbaee16570b3e-V.jpg" id="8" name="Рисунок 7"/>
          <p:cNvPicPr>
            <a:picLocks noChangeAspect="1"/>
          </p:cNvPicPr>
          <p:nvPr/>
        </p:nvPicPr>
        <p:blipFill>
          <a:blip cstate="print" r:embed="rId7"/>
          <a:srcRect b="46" r="27"/>
          <a:stretch>
            <a:fillRect/>
          </a:stretch>
        </p:blipFill>
        <p:spPr>
          <a:xfrm>
            <a:off x="539552" y="4509120"/>
            <a:ext cx="3528392" cy="209649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IMG-bf9a4a14402f3a81c8dec72de209cced-V.jpg" id="11" name="Рисунок 10"/>
          <p:cNvPicPr>
            <a:picLocks noChangeAspect="1"/>
          </p:cNvPicPr>
          <p:nvPr/>
        </p:nvPicPr>
        <p:blipFill>
          <a:blip cstate="print" r:embed="rId8"/>
          <a:srcRect b="-45" r="-34"/>
          <a:stretch>
            <a:fillRect/>
          </a:stretch>
        </p:blipFill>
        <p:spPr>
          <a:xfrm>
            <a:off x="4572000" y="2420888"/>
            <a:ext cx="3700858" cy="2088232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626149266_23-kartinkin-com-p-fon-kosmos-detskii-krasivo-23 (1)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 lvl="0">
              <a:spcBef>
                <a:spcPct val="0"/>
              </a:spcBef>
              <a:spcAft>
                <a:spcPct val="0"/>
              </a:spcAft>
            </a:pPr>
            <a:r>
              <a:rPr altLang="ko-KR" b="1" dirty="0" lang="ru-RU" smtClean="0" sz="3600">
                <a:solidFill>
                  <a:srgbClr val="C00000"/>
                </a:solidFill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Наши награды  </a:t>
            </a:r>
          </a:p>
        </p:txBody>
      </p:sp>
      <p:pic>
        <p:nvPicPr>
          <p:cNvPr descr="IMG-87f4ed806ab1cf1606223ae742857fe1-V.jpg" id="4" name="Рисунок 3"/>
          <p:cNvPicPr>
            <a:picLocks noChangeAspect="1"/>
          </p:cNvPicPr>
          <p:nvPr/>
        </p:nvPicPr>
        <p:blipFill>
          <a:blip cstate="print" r:embed="rId3"/>
          <a:srcRect r="43"/>
          <a:stretch>
            <a:fillRect/>
          </a:stretch>
        </p:blipFill>
        <p:spPr>
          <a:xfrm>
            <a:off x="1835696" y="908720"/>
            <a:ext cx="2001326" cy="276373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IMG-b67310bb9a9e5ec30c7acfa999378ee6-V.jpg" id="5" name="Рисунок 4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5364088" y="884718"/>
            <a:ext cx="2160240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IMG-8ae3a6a89c81c9621b55a82f2b2e382b-V.jpg" id="6" name="Рисунок 5"/>
          <p:cNvPicPr>
            <a:picLocks noChangeAspect="1"/>
          </p:cNvPicPr>
          <p:nvPr/>
        </p:nvPicPr>
        <p:blipFill>
          <a:blip cstate="print" r:embed="rId5"/>
          <a:stretch>
            <a:fillRect/>
          </a:stretch>
        </p:blipFill>
        <p:spPr>
          <a:xfrm>
            <a:off x="3347864" y="3933056"/>
            <a:ext cx="1977683" cy="2636911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IMG-163ebaa8f5833431c353221c9bb69b76-V.jpg" id="8" name="Рисунок 7"/>
          <p:cNvPicPr>
            <a:picLocks noChangeAspect="1"/>
          </p:cNvPicPr>
          <p:nvPr/>
        </p:nvPicPr>
        <p:blipFill>
          <a:blip cstate="print" r:embed="rId6"/>
          <a:stretch>
            <a:fillRect/>
          </a:stretch>
        </p:blipFill>
        <p:spPr>
          <a:xfrm>
            <a:off x="6012160" y="3861048"/>
            <a:ext cx="2016224" cy="2688299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IMG-901c08cc1647945c9c627415c2585b29-V.jpg" id="9" name="Рисунок 8"/>
          <p:cNvPicPr>
            <a:picLocks noChangeAspect="1"/>
          </p:cNvPicPr>
          <p:nvPr/>
        </p:nvPicPr>
        <p:blipFill>
          <a:blip cstate="print" r:embed="rId7"/>
          <a:stretch>
            <a:fillRect/>
          </a:stretch>
        </p:blipFill>
        <p:spPr>
          <a:xfrm>
            <a:off x="611560" y="3933056"/>
            <a:ext cx="1998222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626149266_23-kartinkin-com-p-fon-kosmos-detskii-krasivo-23 (1)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188783" y="764704"/>
            <a:ext cx="47664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 lvl="0">
              <a:spcBef>
                <a:spcPct val="0"/>
              </a:spcBef>
              <a:spcAft>
                <a:spcPct val="0"/>
              </a:spcAft>
            </a:pPr>
            <a:r>
              <a:rPr altLang="ko-KR" b="1" dirty="0" lang="ru-RU" smtClean="0" sz="3600">
                <a:solidFill>
                  <a:srgbClr val="C00000"/>
                </a:solidFill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Спасибо за внимание </a:t>
            </a:r>
            <a:endParaRPr altLang="ko-KR" b="1" dirty="0" lang="ru-RU" smtClean="0" sz="3600">
              <a:solidFill>
                <a:srgbClr val="C00000"/>
              </a:solidFill>
              <a:latin charset="0" pitchFamily="18" typeface="Times New Roman"/>
              <a:ea charset="0" pitchFamily="18" typeface="Times New Roman"/>
              <a:cs charset="0" pitchFamily="18" typeface="Times New Roman"/>
            </a:endParaRPr>
          </a:p>
        </p:txBody>
      </p:sp>
      <p:pic>
        <p:nvPicPr>
          <p:cNvPr descr="img15.jpg" id="4" name="Рисунок 3"/>
          <p:cNvPicPr>
            <a:picLocks noChangeAspect="1"/>
          </p:cNvPicPr>
          <p:nvPr/>
        </p:nvPicPr>
        <p:blipFill>
          <a:blip cstate="print" r:embed="rId3"/>
          <a:srcRect b="70" r="-4"/>
          <a:stretch>
            <a:fillRect/>
          </a:stretch>
        </p:blipFill>
        <p:spPr>
          <a:xfrm>
            <a:off x="2267744" y="2492896"/>
            <a:ext cx="4511470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6149266_23-kartinkin-com-p-fon-kosmos-detskii-krasivo-23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31641" y="228050"/>
            <a:ext cx="65527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Информационно- практико-ориентированный</a:t>
            </a:r>
            <a:r>
              <a:rPr kumimoji="0" lang="ru-RU" altLang="ko-KR" sz="320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проект</a:t>
            </a:r>
            <a:endParaRPr kumimoji="0" lang="ru-RU" altLang="ko-KR" sz="320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3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«Изучаем космические дали»</a:t>
            </a:r>
            <a:endParaRPr kumimoji="0" lang="ru-RU" altLang="ko-KR" sz="32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51520" y="1704550"/>
            <a:ext cx="8640960" cy="496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проекта: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систематизация знаний о космосе и космонавтах.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Обучающие: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Систематизировать представления детей о космосе, Вселенной, Солнечной системе, планетах;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Обогащать словарь детей словами: созвездия, Марс, Венера, Земля, Меркурий, Сатурн, Уран, Плутон, Нептун, Юпитер, Солнечная система, Вселенная, скафандр, космодром, спутник, орбита, метеорит.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Развивать мышление, познавательную активность, умение сравнивать, наблюдать, анализировать и делать выводы.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Развивать любознательность, инициативу и самостоятельность детей.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Воспитательные: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Воспитывать чувство патриотизма и гордости за свою страну, за достижения отечественных ученых и космонавтов;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Способствовать формированию доброжелательных взаимоотношений между детьми, воспитывать чувство взаимопомощи в процессе деятельности в подгруппах.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626149266_23-kartinkin-com-p-fon-kosmos-detskii-krasivo-23 (1)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907704" y="211368"/>
            <a:ext cx="55446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altLang="ko-KR" b="1" baseline="0" cap="none" dirty="0" i="1" kumimoji="0" lang="ru-RU" normalizeH="0" smtClean="0" strike="noStrike" sz="3600" u="none">
                <a:ln>
                  <a:noFill/>
                </a:ln>
                <a:solidFill>
                  <a:srgbClr val="C0000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Наши  космонавты</a:t>
            </a:r>
            <a:endParaRPr altLang="ko-KR" b="1" baseline="0" cap="none" dirty="0" i="1" kumimoji="0" lang="ru-RU" normalizeH="0" smtClean="0" strike="noStrike" sz="3600" u="none">
              <a:ln>
                <a:noFill/>
              </a:ln>
              <a:solidFill>
                <a:srgbClr val="C00000"/>
              </a:solidFill>
              <a:effectLst/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Тимур.jpg" id="4" name="Рисунок 3"/>
          <p:cNvPicPr>
            <a:picLocks noChangeAspect="1"/>
          </p:cNvPicPr>
          <p:nvPr/>
        </p:nvPicPr>
        <p:blipFill>
          <a:blip cstate="print" r:embed="rId3"/>
          <a:srcRect b="62" r="60"/>
          <a:stretch>
            <a:fillRect/>
          </a:stretch>
        </p:blipFill>
        <p:spPr>
          <a:xfrm rot="5400000">
            <a:off x="-216532" y="872716"/>
            <a:ext cx="3024336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Ваня.jpg" id="5" name="Рисунок 4"/>
          <p:cNvPicPr>
            <a:picLocks noChangeAspect="1"/>
          </p:cNvPicPr>
          <p:nvPr/>
        </p:nvPicPr>
        <p:blipFill>
          <a:blip cstate="print" r:embed="rId4"/>
          <a:srcRect b="-99" r="77"/>
          <a:stretch>
            <a:fillRect/>
          </a:stretch>
        </p:blipFill>
        <p:spPr>
          <a:xfrm rot="5400000">
            <a:off x="6402678" y="4406634"/>
            <a:ext cx="2996952" cy="1905781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Яша.jpg" id="6" name="Рисунок 5"/>
          <p:cNvPicPr>
            <a:picLocks noChangeAspect="1"/>
          </p:cNvPicPr>
          <p:nvPr/>
        </p:nvPicPr>
        <p:blipFill>
          <a:blip cstate="print" r:embed="rId5"/>
          <a:srcRect b="13" r="47"/>
          <a:stretch>
            <a:fillRect/>
          </a:stretch>
        </p:blipFill>
        <p:spPr>
          <a:xfrm rot="5400000">
            <a:off x="6372200" y="908720"/>
            <a:ext cx="3096344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Маргарита.jpg" id="8" name="Рисунок 7"/>
          <p:cNvPicPr>
            <a:picLocks noChangeAspect="1"/>
          </p:cNvPicPr>
          <p:nvPr/>
        </p:nvPicPr>
        <p:blipFill>
          <a:blip cstate="print" r:embed="rId6"/>
          <a:srcRect b="22" r="-12"/>
          <a:stretch>
            <a:fillRect/>
          </a:stretch>
        </p:blipFill>
        <p:spPr>
          <a:xfrm rot="5400000">
            <a:off x="2281437" y="1399083"/>
            <a:ext cx="2564902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Антон.jpg" id="9" name="Рисунок 8"/>
          <p:cNvPicPr>
            <a:picLocks noChangeAspect="1"/>
          </p:cNvPicPr>
          <p:nvPr/>
        </p:nvPicPr>
        <p:blipFill>
          <a:blip cstate="print" r:embed="rId7"/>
          <a:srcRect b="51" r="57"/>
          <a:stretch>
            <a:fillRect/>
          </a:stretch>
        </p:blipFill>
        <p:spPr>
          <a:xfrm rot="5400000">
            <a:off x="4354519" y="1198209"/>
            <a:ext cx="2568152" cy="1845158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Максим.jpg" id="10" name="Рисунок 9"/>
          <p:cNvPicPr>
            <a:picLocks noChangeAspect="1"/>
          </p:cNvPicPr>
          <p:nvPr/>
        </p:nvPicPr>
        <p:blipFill>
          <a:blip cstate="print" r:embed="rId8"/>
          <a:srcRect b="-48" r="37"/>
          <a:stretch>
            <a:fillRect/>
          </a:stretch>
        </p:blipFill>
        <p:spPr>
          <a:xfrm>
            <a:off x="323528" y="3833664"/>
            <a:ext cx="2088232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Вика Ц.jpg" id="11" name="Рисунок 10"/>
          <p:cNvPicPr>
            <a:picLocks noChangeAspect="1"/>
          </p:cNvPicPr>
          <p:nvPr/>
        </p:nvPicPr>
        <p:blipFill>
          <a:blip cstate="print" r:embed="rId9"/>
          <a:srcRect b="-117" r="-69"/>
          <a:stretch>
            <a:fillRect/>
          </a:stretch>
        </p:blipFill>
        <p:spPr>
          <a:xfrm rot="5400000">
            <a:off x="2051720" y="4553744"/>
            <a:ext cx="2952328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Ангелина.jpg" id="12" name="Рисунок 11"/>
          <p:cNvPicPr>
            <a:picLocks noChangeAspect="1"/>
          </p:cNvPicPr>
          <p:nvPr/>
        </p:nvPicPr>
        <p:blipFill>
          <a:blip cstate="print" r:embed="rId10"/>
          <a:srcRect b="-45" r="-10"/>
          <a:stretch>
            <a:fillRect/>
          </a:stretch>
        </p:blipFill>
        <p:spPr>
          <a:xfrm rot="5400000">
            <a:off x="4103948" y="4373725"/>
            <a:ext cx="3168351" cy="1800199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626149266_23-kartinkin-com-p-fon-kosmos-detskii-krasivo-23 (1)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Сеня.jpg" id="3" name="Рисунок 2"/>
          <p:cNvPicPr>
            <a:picLocks noChangeAspect="1"/>
          </p:cNvPicPr>
          <p:nvPr/>
        </p:nvPicPr>
        <p:blipFill>
          <a:blip cstate="print" r:embed="rId3"/>
          <a:srcRect b="129" r="36"/>
          <a:stretch>
            <a:fillRect/>
          </a:stretch>
        </p:blipFill>
        <p:spPr>
          <a:xfrm rot="5400000">
            <a:off x="-396552" y="1124744"/>
            <a:ext cx="3024336" cy="1440159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Виталий.jpg" id="4" name="Рисунок 3"/>
          <p:cNvPicPr>
            <a:picLocks noChangeAspect="1"/>
          </p:cNvPicPr>
          <p:nvPr/>
        </p:nvPicPr>
        <p:blipFill>
          <a:blip cstate="print" r:embed="rId4"/>
          <a:srcRect b="-68" r="54"/>
          <a:stretch>
            <a:fillRect/>
          </a:stretch>
        </p:blipFill>
        <p:spPr>
          <a:xfrm rot="5400000">
            <a:off x="-228742" y="4197294"/>
            <a:ext cx="2924944" cy="1676388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Ульяна.jpg" id="5" name="Рисунок 4"/>
          <p:cNvPicPr>
            <a:picLocks noChangeAspect="1"/>
          </p:cNvPicPr>
          <p:nvPr/>
        </p:nvPicPr>
        <p:blipFill>
          <a:blip cstate="print" r:embed="rId5"/>
          <a:srcRect b="-39" r="-10"/>
          <a:stretch>
            <a:fillRect/>
          </a:stretch>
        </p:blipFill>
        <p:spPr>
          <a:xfrm rot="5400000">
            <a:off x="1840059" y="976365"/>
            <a:ext cx="2871592" cy="1584175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Арсений.jpg" id="8" name="Рисунок 7"/>
          <p:cNvPicPr>
            <a:picLocks noChangeAspect="1"/>
          </p:cNvPicPr>
          <p:nvPr/>
        </p:nvPicPr>
        <p:blipFill>
          <a:blip cstate="print" r:embed="rId6"/>
          <a:srcRect b="-124" r="-5"/>
          <a:stretch>
            <a:fillRect/>
          </a:stretch>
        </p:blipFill>
        <p:spPr>
          <a:xfrm rot="5400000">
            <a:off x="6012160" y="4221088"/>
            <a:ext cx="3096344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Варя.jpg" id="9" name="Рисунок 8"/>
          <p:cNvPicPr>
            <a:picLocks noChangeAspect="1"/>
          </p:cNvPicPr>
          <p:nvPr/>
        </p:nvPicPr>
        <p:blipFill>
          <a:blip cstate="print" r:embed="rId7"/>
          <a:srcRect b="-51" r="4"/>
          <a:stretch>
            <a:fillRect/>
          </a:stretch>
        </p:blipFill>
        <p:spPr>
          <a:xfrm rot="5400000">
            <a:off x="4011096" y="749544"/>
            <a:ext cx="2880318" cy="2046543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ВикаЧ.jpg" id="10" name="Рисунок 9"/>
          <p:cNvPicPr>
            <a:picLocks noChangeAspect="1"/>
          </p:cNvPicPr>
          <p:nvPr/>
        </p:nvPicPr>
        <p:blipFill>
          <a:blip cstate="print" r:embed="rId8"/>
          <a:srcRect b="-99" r="60"/>
          <a:stretch>
            <a:fillRect/>
          </a:stretch>
        </p:blipFill>
        <p:spPr>
          <a:xfrm rot="5400000">
            <a:off x="6213780" y="822311"/>
            <a:ext cx="3024337" cy="1901013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Кирилл.jpg" id="12" name="Рисунок 11"/>
          <p:cNvPicPr>
            <a:picLocks noChangeAspect="1"/>
          </p:cNvPicPr>
          <p:nvPr/>
        </p:nvPicPr>
        <p:blipFill>
          <a:blip cstate="print" r:embed="rId9"/>
          <a:srcRect b="103" r="52"/>
          <a:stretch>
            <a:fillRect/>
          </a:stretch>
        </p:blipFill>
        <p:spPr>
          <a:xfrm rot="5400000">
            <a:off x="3294924" y="4058004"/>
            <a:ext cx="2954252" cy="184026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626149266_23-kartinkin-com-p-fon-kosmos-detskii-krasivo-23 (1)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Ясмина.jpg" id="3" name="Рисунок 2"/>
          <p:cNvPicPr>
            <a:picLocks noChangeAspect="1"/>
          </p:cNvPicPr>
          <p:nvPr/>
        </p:nvPicPr>
        <p:blipFill>
          <a:blip cstate="print" r:embed="rId3"/>
          <a:srcRect b="52" r="-15"/>
          <a:stretch>
            <a:fillRect/>
          </a:stretch>
        </p:blipFill>
        <p:spPr>
          <a:xfrm rot="5400000">
            <a:off x="5904147" y="1016733"/>
            <a:ext cx="2952329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Алвард.jpg" id="4" name="Рисунок 3"/>
          <p:cNvPicPr>
            <a:picLocks noChangeAspect="1"/>
          </p:cNvPicPr>
          <p:nvPr/>
        </p:nvPicPr>
        <p:blipFill>
          <a:blip cstate="print" r:embed="rId4"/>
          <a:srcRect b="97" r="14"/>
          <a:stretch>
            <a:fillRect/>
          </a:stretch>
        </p:blipFill>
        <p:spPr>
          <a:xfrm rot="5400000">
            <a:off x="104373" y="3857917"/>
            <a:ext cx="3174614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Алена.jpg" id="5" name="Рисунок 4"/>
          <p:cNvPicPr>
            <a:picLocks noChangeAspect="1"/>
          </p:cNvPicPr>
          <p:nvPr/>
        </p:nvPicPr>
        <p:blipFill>
          <a:blip cstate="print" r:embed="rId5"/>
          <a:srcRect b="-29" r="68"/>
          <a:stretch>
            <a:fillRect/>
          </a:stretch>
        </p:blipFill>
        <p:spPr>
          <a:xfrm rot="5400000">
            <a:off x="5899828" y="4108757"/>
            <a:ext cx="3032976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Софья.jpg" id="6" name="Рисунок 5"/>
          <p:cNvPicPr>
            <a:picLocks noChangeAspect="1"/>
          </p:cNvPicPr>
          <p:nvPr/>
        </p:nvPicPr>
        <p:blipFill>
          <a:blip cstate="print" r:embed="rId6"/>
          <a:srcRect b="69" r="11"/>
          <a:stretch>
            <a:fillRect/>
          </a:stretch>
        </p:blipFill>
        <p:spPr>
          <a:xfrm rot="5400000">
            <a:off x="320255" y="551953"/>
            <a:ext cx="2454818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Ваче.jpg" id="7" name="Рисунок 6"/>
          <p:cNvPicPr>
            <a:picLocks noChangeAspect="1"/>
          </p:cNvPicPr>
          <p:nvPr/>
        </p:nvPicPr>
        <p:blipFill>
          <a:blip cstate="print" r:embed="rId7"/>
          <a:srcRect b="64" r="-24"/>
          <a:stretch>
            <a:fillRect/>
          </a:stretch>
        </p:blipFill>
        <p:spPr>
          <a:xfrm>
            <a:off x="3563888" y="332656"/>
            <a:ext cx="1800778" cy="318599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Вова.jpg" id="8" name="Рисунок 7"/>
          <p:cNvPicPr>
            <a:picLocks noChangeAspect="1"/>
          </p:cNvPicPr>
          <p:nvPr/>
        </p:nvPicPr>
        <p:blipFill>
          <a:blip cstate="print" r:embed="rId8"/>
          <a:srcRect b="-59" r="-42"/>
          <a:stretch>
            <a:fillRect/>
          </a:stretch>
        </p:blipFill>
        <p:spPr>
          <a:xfrm rot="5400000">
            <a:off x="3072692" y="4017925"/>
            <a:ext cx="2854600" cy="2160239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626149266_23-kartinkin-com-p-fon-kosmos-detskii-krasivo-23 (1)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42228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altLang="ko-KR" b="1" baseline="0" cap="none" dirty="0" kumimoji="0" lang="ru-RU" normalizeH="0" smtClean="0" strike="noStrike" sz="3600" u="none">
                <a:ln>
                  <a:noFill/>
                </a:ln>
                <a:solidFill>
                  <a:srgbClr val="C0000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Конкурс рисунков </a:t>
            </a:r>
            <a:endParaRPr altLang="ko-KR" b="0" baseline="0" cap="none" dirty="0" kumimoji="0" lang="ru-RU" normalizeH="0" smtClean="0" strike="noStrike" sz="3600" u="none">
              <a:ln>
                <a:noFill/>
              </a:ln>
              <a:solidFill>
                <a:srgbClr val="C00000"/>
              </a:solidFill>
              <a:effectLst/>
              <a:latin charset="0" pitchFamily="18" typeface="Times New Roman"/>
              <a:cs charset="0" pitchFamily="18" typeface="Times New Roman"/>
            </a:endParaRPr>
          </a:p>
          <a:p>
            <a:pPr algn="ctr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altLang="ko-KR" b="1" baseline="0" cap="none" dirty="0" i="1" kumimoji="0" lang="ru-RU" normalizeH="0" smtClean="0" strike="noStrike" sz="3600" u="none">
                <a:ln>
                  <a:noFill/>
                </a:ln>
                <a:solidFill>
                  <a:srgbClr val="C0000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« Я – инопланетянин»</a:t>
            </a:r>
            <a:endParaRPr altLang="ko-KR" b="0" baseline="0" cap="none" dirty="0" i="1" kumimoji="0" lang="ru-RU" normalizeH="0" smtClean="0" strike="noStrike" sz="3600" u="none">
              <a:ln>
                <a:noFill/>
              </a:ln>
              <a:solidFill>
                <a:srgbClr val="C00000"/>
              </a:solidFill>
              <a:effectLst/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1.jpg" id="4" name="Рисунок 3"/>
          <p:cNvPicPr>
            <a:picLocks noChangeAspect="1"/>
          </p:cNvPicPr>
          <p:nvPr/>
        </p:nvPicPr>
        <p:blipFill>
          <a:blip cstate="print" r:embed="rId3"/>
          <a:srcRect b="21" r="-64"/>
          <a:stretch>
            <a:fillRect/>
          </a:stretch>
        </p:blipFill>
        <p:spPr>
          <a:xfrm rot="5400000">
            <a:off x="138686" y="1957658"/>
            <a:ext cx="3102052" cy="21563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2.jpg" id="5" name="Рисунок 4"/>
          <p:cNvPicPr>
            <a:picLocks noChangeAspect="1"/>
          </p:cNvPicPr>
          <p:nvPr/>
        </p:nvPicPr>
        <p:blipFill>
          <a:blip cstate="print" r:embed="rId4"/>
          <a:srcRect b="55" r="22"/>
          <a:stretch>
            <a:fillRect/>
          </a:stretch>
        </p:blipFill>
        <p:spPr>
          <a:xfrm rot="5400000">
            <a:off x="5874573" y="1982411"/>
            <a:ext cx="3096346" cy="2101092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3.jpg" id="6" name="Рисунок 5"/>
          <p:cNvPicPr>
            <a:picLocks noChangeAspect="1"/>
          </p:cNvPicPr>
          <p:nvPr/>
        </p:nvPicPr>
        <p:blipFill>
          <a:blip cstate="print" r:embed="rId5"/>
          <a:srcRect b="-16" r="39"/>
          <a:stretch>
            <a:fillRect/>
          </a:stretch>
        </p:blipFill>
        <p:spPr>
          <a:xfrm rot="5400000">
            <a:off x="876213" y="4316475"/>
            <a:ext cx="1918966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36195" dir="11400000" dist="12700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dir="t" rig="soft"/>
          </a:scene3d>
          <a:sp3d contourW="12700" prstMaterial="matte">
            <a:bevelT h="50800" w="63500"/>
            <a:contourClr>
              <a:srgbClr val="C0C0C0"/>
            </a:contourClr>
          </a:sp3d>
        </p:spPr>
      </p:pic>
      <p:pic>
        <p:nvPicPr>
          <p:cNvPr descr="4.jpg" id="7" name="Рисунок 6"/>
          <p:cNvPicPr>
            <a:picLocks noChangeAspect="1"/>
          </p:cNvPicPr>
          <p:nvPr/>
        </p:nvPicPr>
        <p:blipFill>
          <a:blip cstate="print" r:embed="rId6"/>
          <a:srcRect b="-37" r="64"/>
          <a:stretch>
            <a:fillRect/>
          </a:stretch>
        </p:blipFill>
        <p:spPr>
          <a:xfrm rot="5400000">
            <a:off x="6394629" y="4198659"/>
            <a:ext cx="1988840" cy="2753778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36195" dir="11400000" dist="12700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dir="t" rig="soft"/>
          </a:scene3d>
          <a:sp3d contourW="12700" prstMaterial="matte">
            <a:bevelT h="50800" w="63500"/>
            <a:contourClr>
              <a:srgbClr val="C0C0C0"/>
            </a:contourClr>
          </a:sp3d>
        </p:spPr>
      </p:pic>
      <p:pic>
        <p:nvPicPr>
          <p:cNvPr descr="5.jpg" id="8" name="Рисунок 7"/>
          <p:cNvPicPr>
            <a:picLocks noChangeAspect="1"/>
          </p:cNvPicPr>
          <p:nvPr/>
        </p:nvPicPr>
        <p:blipFill>
          <a:blip cstate="print" r:embed="rId7"/>
          <a:srcRect b="78" r="-65"/>
          <a:stretch>
            <a:fillRect/>
          </a:stretch>
        </p:blipFill>
        <p:spPr>
          <a:xfrm rot="5400000">
            <a:off x="3012299" y="2252397"/>
            <a:ext cx="3098829" cy="2139667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626149266_23-kartinkin-com-p-fon-kosmos-detskii-krasivo-23 (1)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7.jpg" id="4" name="Рисунок 3"/>
          <p:cNvPicPr>
            <a:picLocks noChangeAspect="1"/>
          </p:cNvPicPr>
          <p:nvPr/>
        </p:nvPicPr>
        <p:blipFill>
          <a:blip cstate="print" r:embed="rId3"/>
          <a:srcRect b="-62" r="49"/>
          <a:stretch>
            <a:fillRect/>
          </a:stretch>
        </p:blipFill>
        <p:spPr>
          <a:xfrm rot="5400000">
            <a:off x="1430993" y="-270753"/>
            <a:ext cx="2105550" cy="3024336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8.jpg" id="5" name="Рисунок 4"/>
          <p:cNvPicPr>
            <a:picLocks noChangeAspect="1"/>
          </p:cNvPicPr>
          <p:nvPr/>
        </p:nvPicPr>
        <p:blipFill>
          <a:blip cstate="print" r:embed="rId4"/>
          <a:srcRect b="18" r="75"/>
          <a:stretch>
            <a:fillRect/>
          </a:stretch>
        </p:blipFill>
        <p:spPr>
          <a:xfrm rot="5400000">
            <a:off x="5647274" y="-22537"/>
            <a:ext cx="1944217" cy="26546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10.jpg" id="6" name="Рисунок 5"/>
          <p:cNvPicPr>
            <a:picLocks noChangeAspect="1"/>
          </p:cNvPicPr>
          <p:nvPr/>
        </p:nvPicPr>
        <p:blipFill>
          <a:blip cstate="print" r:embed="rId5"/>
          <a:srcRect b="10" r="48"/>
          <a:stretch>
            <a:fillRect/>
          </a:stretch>
        </p:blipFill>
        <p:spPr>
          <a:xfrm rot="5400000">
            <a:off x="1839787" y="1984749"/>
            <a:ext cx="1944213" cy="2960507"/>
          </a:xfrm>
          <a:prstGeom prst="roundRect">
            <a:avLst>
              <a:gd fmla="val 4167" name="adj"/>
            </a:avLst>
          </a:prstGeom>
          <a:solidFill>
            <a:srgbClr val="FFFFFF"/>
          </a:solidFill>
          <a:ln cap="sq" w="76200">
            <a:solidFill>
              <a:srgbClr val="EAEAEA"/>
            </a:solidFill>
            <a:miter lim="800000"/>
          </a:ln>
          <a:effectLst>
            <a:reflection algn="bl" blurRad="12700" dir="5400000" dist="5000" endPos="28000" rotWithShape="0" stA="33000" sy="-100000"/>
          </a:effectLst>
          <a:scene3d>
            <a:camera prst="orthographicFront"/>
            <a:lightRig dir="t" rig="threeP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descr="9.jpg" id="7" name="Рисунок 6"/>
          <p:cNvPicPr>
            <a:picLocks noChangeAspect="1"/>
          </p:cNvPicPr>
          <p:nvPr/>
        </p:nvPicPr>
        <p:blipFill>
          <a:blip cstate="print" r:embed="rId6"/>
          <a:srcRect b="7" r="4"/>
          <a:stretch>
            <a:fillRect/>
          </a:stretch>
        </p:blipFill>
        <p:spPr>
          <a:xfrm rot="5400000">
            <a:off x="1494812" y="4129924"/>
            <a:ext cx="2040225" cy="29426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11.jpg" id="8" name="Рисунок 7"/>
          <p:cNvPicPr>
            <a:picLocks noChangeAspect="1"/>
          </p:cNvPicPr>
          <p:nvPr/>
        </p:nvPicPr>
        <p:blipFill>
          <a:blip cstate="print" r:embed="rId7"/>
          <a:srcRect b="-58" r="-66"/>
          <a:stretch>
            <a:fillRect/>
          </a:stretch>
        </p:blipFill>
        <p:spPr>
          <a:xfrm rot="5400000">
            <a:off x="5807280" y="1977696"/>
            <a:ext cx="1933928" cy="2820312"/>
          </a:xfrm>
          <a:prstGeom prst="roundRect">
            <a:avLst>
              <a:gd fmla="val 4167" name="adj"/>
            </a:avLst>
          </a:prstGeom>
          <a:solidFill>
            <a:srgbClr val="FFFFFF"/>
          </a:solidFill>
          <a:ln cap="sq" w="76200">
            <a:solidFill>
              <a:srgbClr val="EAEAEA"/>
            </a:solidFill>
            <a:miter lim="800000"/>
          </a:ln>
          <a:effectLst>
            <a:reflection algn="bl" blurRad="12700" dir="5400000" dist="5000" endPos="28000" rotWithShape="0" stA="33000" sy="-100000"/>
          </a:effectLst>
          <a:scene3d>
            <a:camera prst="orthographicFront"/>
            <a:lightRig dir="t" rig="threeP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descr="12.jpg" id="9" name="Рисунок 8"/>
          <p:cNvPicPr>
            <a:picLocks noChangeAspect="1"/>
          </p:cNvPicPr>
          <p:nvPr/>
        </p:nvPicPr>
        <p:blipFill>
          <a:blip cstate="print" r:embed="rId8"/>
          <a:srcRect b="72" r="4"/>
          <a:stretch>
            <a:fillRect/>
          </a:stretch>
        </p:blipFill>
        <p:spPr>
          <a:xfrm rot="5400000">
            <a:off x="5331170" y="4254006"/>
            <a:ext cx="1995650" cy="2793911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626149266_23-kartinkin-com-p-fon-kosmos-detskii-krasivo-23 (1)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6.jpg" id="3" name="Рисунок 2"/>
          <p:cNvPicPr>
            <a:picLocks noChangeAspect="1"/>
          </p:cNvPicPr>
          <p:nvPr/>
        </p:nvPicPr>
        <p:blipFill>
          <a:blip cstate="print" r:embed="rId3"/>
          <a:srcRect b="1" r="13"/>
          <a:stretch>
            <a:fillRect/>
          </a:stretch>
        </p:blipFill>
        <p:spPr>
          <a:xfrm rot="5400000">
            <a:off x="6060005" y="3813203"/>
            <a:ext cx="3003388" cy="209096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13.jpg" id="4" name="Рисунок 3"/>
          <p:cNvPicPr>
            <a:picLocks noChangeAspect="1"/>
          </p:cNvPicPr>
          <p:nvPr/>
        </p:nvPicPr>
        <p:blipFill>
          <a:blip cstate="print" r:embed="rId4"/>
          <a:srcRect b="-43" r="-18"/>
          <a:stretch>
            <a:fillRect/>
          </a:stretch>
        </p:blipFill>
        <p:spPr>
          <a:xfrm rot="5400000">
            <a:off x="6336196" y="8621"/>
            <a:ext cx="2016223" cy="295232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14.jpg" id="5" name="Рисунок 4"/>
          <p:cNvPicPr>
            <a:picLocks noChangeAspect="1"/>
          </p:cNvPicPr>
          <p:nvPr/>
        </p:nvPicPr>
        <p:blipFill>
          <a:blip cstate="print" r:embed="rId5"/>
          <a:srcRect b="6" r="-88"/>
          <a:stretch>
            <a:fillRect/>
          </a:stretch>
        </p:blipFill>
        <p:spPr>
          <a:xfrm rot="5400000">
            <a:off x="746935" y="-162759"/>
            <a:ext cx="2105514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15.jpg" id="6" name="Рисунок 5"/>
          <p:cNvPicPr>
            <a:picLocks noChangeAspect="1"/>
          </p:cNvPicPr>
          <p:nvPr/>
        </p:nvPicPr>
        <p:blipFill>
          <a:blip cstate="print" r:embed="rId6"/>
          <a:srcRect b="-57" r="48"/>
          <a:stretch>
            <a:fillRect/>
          </a:stretch>
        </p:blipFill>
        <p:spPr>
          <a:xfrm rot="5400000">
            <a:off x="65704" y="3758832"/>
            <a:ext cx="2995533" cy="2191853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16.jpg" id="7" name="Рисунок 6"/>
          <p:cNvPicPr>
            <a:picLocks noChangeAspect="1"/>
          </p:cNvPicPr>
          <p:nvPr/>
        </p:nvPicPr>
        <p:blipFill>
          <a:blip cstate="print" r:embed="rId7"/>
          <a:srcRect b="-1" r="-1"/>
          <a:stretch>
            <a:fillRect/>
          </a:stretch>
        </p:blipFill>
        <p:spPr>
          <a:xfrm rot="5400000">
            <a:off x="3374533" y="3402331"/>
            <a:ext cx="2538949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17.jpg" id="8" name="Рисунок 7"/>
          <p:cNvPicPr>
            <a:picLocks noChangeAspect="1"/>
          </p:cNvPicPr>
          <p:nvPr/>
        </p:nvPicPr>
        <p:blipFill>
          <a:blip cstate="print" r:embed="rId8"/>
          <a:srcRect b="-71" r="-1"/>
          <a:stretch>
            <a:fillRect/>
          </a:stretch>
        </p:blipFill>
        <p:spPr>
          <a:xfrm rot="5400000">
            <a:off x="3640896" y="1119744"/>
            <a:ext cx="1862207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626149266_23-kartinkin-com-p-fon-kosmos-detskii-krasivo-23 (1)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763688" y="263574"/>
            <a:ext cx="576064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altLang="ko-KR" b="1" baseline="0" cap="none" dirty="0" err="1" i="0" kumimoji="0" lang="ru-RU" normalizeH="0" smtClean="0" strike="noStrike" sz="3600" u="none">
                <a:ln>
                  <a:noFill/>
                </a:ln>
                <a:solidFill>
                  <a:srgbClr val="C0000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Квест</a:t>
            </a:r>
            <a:r>
              <a:rPr altLang="ko-KR" b="1" baseline="0" cap="none" dirty="0" i="0" kumimoji="0" lang="ru-RU" normalizeH="0" smtClean="0" strike="noStrike" sz="3600" u="none">
                <a:ln>
                  <a:noFill/>
                </a:ln>
                <a:solidFill>
                  <a:srgbClr val="C0000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 – игра </a:t>
            </a:r>
            <a:endParaRPr altLang="ko-KR" b="0" baseline="0" cap="none" dirty="0" i="0" kumimoji="0" lang="ru-RU" normalizeH="0" smtClean="0" strike="noStrike" sz="3600" u="none">
              <a:ln>
                <a:noFill/>
              </a:ln>
              <a:solidFill>
                <a:srgbClr val="C00000"/>
              </a:solidFill>
              <a:effectLst/>
              <a:latin charset="0" pitchFamily="18" typeface="Times New Roman"/>
              <a:cs charset="0" pitchFamily="18" typeface="Times New Roman"/>
            </a:endParaRPr>
          </a:p>
          <a:p>
            <a:pPr algn="ctr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altLang="ko-KR" b="1" baseline="0" cap="none" dirty="0" i="1" kumimoji="0" lang="ru-RU" normalizeH="0" smtClean="0" strike="noStrike" sz="3600" u="none">
                <a:ln>
                  <a:noFill/>
                </a:ln>
                <a:solidFill>
                  <a:srgbClr val="C00000"/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« Космические спасатели»</a:t>
            </a:r>
            <a:endParaRPr altLang="ko-KR" b="0" baseline="0" cap="none" dirty="0" i="1" kumimoji="0" lang="ru-RU" normalizeH="0" smtClean="0" strike="noStrike" sz="3600" u="none">
              <a:ln>
                <a:noFill/>
              </a:ln>
              <a:solidFill>
                <a:srgbClr val="C00000"/>
              </a:solidFill>
              <a:effectLst/>
              <a:latin charset="0" pitchFamily="18" typeface="Times New Roman"/>
              <a:cs charset="0" pitchFamily="18" typeface="Times New Roman"/>
            </a:endParaRPr>
          </a:p>
          <a:p>
            <a:pPr algn="ctr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altLang="ko-KR" b="0" baseline="0" cap="none" dirty="0" i="0" kumimoji="0" lang="ru-RU" normalizeH="0" smtClean="0" strike="noStrike" sz="3200" u="none">
              <a:ln>
                <a:noFill/>
              </a:ln>
              <a:solidFill>
                <a:srgbClr val="C00000"/>
              </a:solidFill>
              <a:effectLst/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20220412_090416.jpg" id="5" name="Рисунок 4"/>
          <p:cNvPicPr>
            <a:picLocks noChangeAspect="1"/>
          </p:cNvPicPr>
          <p:nvPr/>
        </p:nvPicPr>
        <p:blipFill>
          <a:blip cstate="print" r:embed="rId3"/>
          <a:srcRect b="45" r="-9"/>
          <a:stretch>
            <a:fillRect/>
          </a:stretch>
        </p:blipFill>
        <p:spPr>
          <a:xfrm rot="5400000">
            <a:off x="186408" y="1549896"/>
            <a:ext cx="2578495" cy="2448272"/>
          </a:xfrm>
          <a:prstGeom prst="rect">
            <a:avLst/>
          </a:prstGeom>
        </p:spPr>
      </p:pic>
      <p:pic>
        <p:nvPicPr>
          <p:cNvPr descr="20220412_094604.jpg" id="6" name="Рисунок 5"/>
          <p:cNvPicPr>
            <a:picLocks noChangeAspect="1"/>
          </p:cNvPicPr>
          <p:nvPr/>
        </p:nvPicPr>
        <p:blipFill>
          <a:blip cstate="print" r:embed="rId4"/>
          <a:srcRect r="15"/>
          <a:stretch>
            <a:fillRect/>
          </a:stretch>
        </p:blipFill>
        <p:spPr>
          <a:xfrm rot="5400000">
            <a:off x="2824041" y="1576559"/>
            <a:ext cx="2593581" cy="2410031"/>
          </a:xfrm>
          <a:prstGeom prst="rect">
            <a:avLst/>
          </a:prstGeom>
        </p:spPr>
      </p:pic>
      <p:pic>
        <p:nvPicPr>
          <p:cNvPr descr="IMG-0f0786dcc7efb1641cd6152cdd3b88bf-V.jpg" id="7" name="Рисунок 6"/>
          <p:cNvPicPr>
            <a:picLocks noChangeAspect="1"/>
          </p:cNvPicPr>
          <p:nvPr/>
        </p:nvPicPr>
        <p:blipFill>
          <a:blip cstate="print" r:embed="rId5"/>
          <a:stretch>
            <a:fillRect/>
          </a:stretch>
        </p:blipFill>
        <p:spPr>
          <a:xfrm>
            <a:off x="323528" y="4365104"/>
            <a:ext cx="4261504" cy="2016224"/>
          </a:xfrm>
          <a:prstGeom prst="rect">
            <a:avLst/>
          </a:prstGeom>
        </p:spPr>
      </p:pic>
      <p:pic>
        <p:nvPicPr>
          <p:cNvPr descr="IMG-1007a8a5e42c2c56b08adbceb2ee9c88-V.jpg" id="8" name="Рисунок 7"/>
          <p:cNvPicPr>
            <a:picLocks noChangeAspect="1"/>
          </p:cNvPicPr>
          <p:nvPr/>
        </p:nvPicPr>
        <p:blipFill>
          <a:blip cstate="print" r:embed="rId6"/>
          <a:srcRect b="1" r="-32"/>
          <a:stretch>
            <a:fillRect/>
          </a:stretch>
        </p:blipFill>
        <p:spPr>
          <a:xfrm>
            <a:off x="5652120" y="1484784"/>
            <a:ext cx="3000128" cy="2636912"/>
          </a:xfrm>
          <a:prstGeom prst="rect">
            <a:avLst/>
          </a:prstGeom>
        </p:spPr>
      </p:pic>
      <p:pic>
        <p:nvPicPr>
          <p:cNvPr descr="IMG-e842e5cc6c3d57c5330f5c62aae48eae-V.jpg" id="9" name="Рисунок 8"/>
          <p:cNvPicPr>
            <a:picLocks noChangeAspect="1"/>
          </p:cNvPicPr>
          <p:nvPr/>
        </p:nvPicPr>
        <p:blipFill>
          <a:blip cstate="print" r:embed="rId7"/>
          <a:srcRect b="-27" r="-12"/>
          <a:stretch>
            <a:fillRect/>
          </a:stretch>
        </p:blipFill>
        <p:spPr>
          <a:xfrm>
            <a:off x="4788024" y="4365104"/>
            <a:ext cx="4006727" cy="21328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62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Ivan</dc:creator>
  <cp:lastModifiedBy>Ivan</cp:lastModifiedBy>
  <cp:revision>37</cp:revision>
  <dcterms:created xsi:type="dcterms:W3CDTF">2022-04-20T05:34:07Z</dcterms:created>
  <dcterms:modified xsi:type="dcterms:W3CDTF">2022-04-24T06:41:20Z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1021998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