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sldIdLst>
    <p:sldId id="267" r:id="rId2"/>
    <p:sldId id="268" r:id="rId3"/>
    <p:sldId id="301" r:id="rId4"/>
    <p:sldId id="300" r:id="rId5"/>
    <p:sldId id="271" r:id="rId6"/>
    <p:sldId id="274" r:id="rId7"/>
    <p:sldId id="293" r:id="rId8"/>
    <p:sldId id="296" r:id="rId9"/>
    <p:sldId id="276" r:id="rId10"/>
    <p:sldId id="285" r:id="rId11"/>
    <p:sldId id="292" r:id="rId12"/>
    <p:sldId id="290" r:id="rId13"/>
    <p:sldId id="291" r:id="rId14"/>
    <p:sldId id="272" r:id="rId15"/>
  </p:sldIdLst>
  <p:sldSz cx="12192000" cy="6858000"/>
  <p:notesSz cx="7105650" cy="102393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07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52" autoAdjust="0"/>
    <p:restoredTop sz="94660"/>
  </p:normalViewPr>
  <p:slideViewPr>
    <p:cSldViewPr snapToGrid="0">
      <p:cViewPr varScale="1">
        <p:scale>
          <a:sx n="87" d="100"/>
          <a:sy n="87" d="100"/>
        </p:scale>
        <p:origin x="67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F68C7F-100E-4DCE-806A-32EBC58D8CC2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331F3E-0A7C-48AD-BF30-A9FF8DD7E744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«Вопросы 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подсказкой»</a:t>
          </a:r>
          <a:endParaRPr lang="ru-RU" sz="2000" dirty="0" smtClean="0">
            <a:solidFill>
              <a:schemeClr val="tx1"/>
            </a:solidFill>
          </a:endParaRPr>
        </a:p>
        <a:p>
          <a:pPr lvl="0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solidFill>
              <a:schemeClr val="tx1"/>
            </a:solidFill>
          </a:endParaRPr>
        </a:p>
      </dgm:t>
    </dgm:pt>
    <dgm:pt modelId="{52C30C10-6051-4ED2-8EB0-31D5734625EB}" type="parTrans" cxnId="{7ADC0823-B1BA-430C-8270-89E2AED3EEAD}">
      <dgm:prSet/>
      <dgm:spPr/>
      <dgm:t>
        <a:bodyPr/>
        <a:lstStyle/>
        <a:p>
          <a:endParaRPr lang="ru-RU"/>
        </a:p>
      </dgm:t>
    </dgm:pt>
    <dgm:pt modelId="{145962A8-9D8F-4171-A6CC-976CB5B4708B}" type="sibTrans" cxnId="{7ADC0823-B1BA-430C-8270-89E2AED3EEAD}">
      <dgm:prSet/>
      <dgm:spPr/>
      <dgm:t>
        <a:bodyPr/>
        <a:lstStyle/>
        <a:p>
          <a:endParaRPr lang="ru-RU"/>
        </a:p>
      </dgm:t>
    </dgm:pt>
    <dgm:pt modelId="{07531191-393F-411B-9362-2F3254DA219F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Учит детей задавать вопросы с разными вопросительными словами, опираясь на символы и отвечать на них</a:t>
          </a:r>
          <a:endParaRPr lang="ru-RU" sz="1400" dirty="0" smtClean="0"/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4A85E0B0-3F67-496E-A47E-F4BE243DBD5A}" type="parTrans" cxnId="{DF9D0469-F931-4432-8FF0-CC40EAC78372}">
      <dgm:prSet/>
      <dgm:spPr/>
      <dgm:t>
        <a:bodyPr/>
        <a:lstStyle/>
        <a:p>
          <a:endParaRPr lang="ru-RU"/>
        </a:p>
      </dgm:t>
    </dgm:pt>
    <dgm:pt modelId="{F20B1AA6-66E6-4903-B921-3087C69D106E}" type="sibTrans" cxnId="{DF9D0469-F931-4432-8FF0-CC40EAC78372}">
      <dgm:prSet/>
      <dgm:spPr/>
      <dgm:t>
        <a:bodyPr/>
        <a:lstStyle/>
        <a:p>
          <a:endParaRPr lang="ru-RU"/>
        </a:p>
      </dgm:t>
    </dgm:pt>
    <dgm:pt modelId="{304D62BE-6CA3-46E7-87FF-ADFC944E4D7D}">
      <dgm:prSet phldrT="[Текст]" custT="1"/>
      <dgm:spPr>
        <a:solidFill>
          <a:srgbClr val="FFC000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>
          <a:pPr marL="0" marR="0" lvl="0" indent="0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знаково-символической деятельности дошкольников </a:t>
          </a:r>
        </a:p>
        <a:p>
          <a:pPr lvl="0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2E48DCE-C2FA-4B6B-878B-7D856FC9B26A}" type="sibTrans" cxnId="{DA5D5A1C-CE80-45EF-845A-853A6243D183}">
      <dgm:prSet/>
      <dgm:spPr/>
      <dgm:t>
        <a:bodyPr/>
        <a:lstStyle/>
        <a:p>
          <a:endParaRPr lang="ru-RU"/>
        </a:p>
      </dgm:t>
    </dgm:pt>
    <dgm:pt modelId="{9CE76CD6-EAE1-49F7-8D91-D1735518C48F}" type="parTrans" cxnId="{DA5D5A1C-CE80-45EF-845A-853A6243D183}">
      <dgm:prSet/>
      <dgm:spPr/>
      <dgm:t>
        <a:bodyPr/>
        <a:lstStyle/>
        <a:p>
          <a:endParaRPr lang="ru-RU"/>
        </a:p>
      </dgm:t>
    </dgm:pt>
    <dgm:pt modelId="{587DD06B-5FEF-4B71-979B-22745BA06F36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Позволяет педагогу направлять речевое поведение детей на создание тех или иных реплик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B1F725-4F50-4859-A64C-D14AD3832158}" type="parTrans" cxnId="{49C2B659-36BC-4C43-94C2-118D689D3F30}">
      <dgm:prSet/>
      <dgm:spPr/>
      <dgm:t>
        <a:bodyPr/>
        <a:lstStyle/>
        <a:p>
          <a:endParaRPr lang="ru-RU"/>
        </a:p>
      </dgm:t>
    </dgm:pt>
    <dgm:pt modelId="{464B7ED9-5748-4B63-803E-0F4408AA3969}" type="sibTrans" cxnId="{49C2B659-36BC-4C43-94C2-118D689D3F30}">
      <dgm:prSet/>
      <dgm:spPr/>
      <dgm:t>
        <a:bodyPr/>
        <a:lstStyle/>
        <a:p>
          <a:endParaRPr lang="ru-RU"/>
        </a:p>
      </dgm:t>
    </dgm:pt>
    <dgm:pt modelId="{53AFFA40-47FD-40A5-99A9-21A32C4C7240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Требует от дошкольников усилия мысли, памяти, активизации знаний детей о предметах, природе, и т.п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37BFB6-2159-4621-B586-585711D9C715}" type="parTrans" cxnId="{602B9236-0EC4-40CB-8ADC-A8821F261801}">
      <dgm:prSet/>
      <dgm:spPr/>
      <dgm:t>
        <a:bodyPr/>
        <a:lstStyle/>
        <a:p>
          <a:endParaRPr lang="ru-RU"/>
        </a:p>
      </dgm:t>
    </dgm:pt>
    <dgm:pt modelId="{377988DC-622E-417F-B12B-B0EA20205860}" type="sibTrans" cxnId="{602B9236-0EC4-40CB-8ADC-A8821F261801}">
      <dgm:prSet/>
      <dgm:spPr/>
      <dgm:t>
        <a:bodyPr/>
        <a:lstStyle/>
        <a:p>
          <a:endParaRPr lang="ru-RU"/>
        </a:p>
      </dgm:t>
    </dgm:pt>
    <dgm:pt modelId="{826125F0-4E27-4576-A1E4-FB7CDAF9C92E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Побуждает  </a:t>
          </a:r>
          <a:r>
            <a:rPr lang="ru-RU" sz="1400" dirty="0" smtClean="0"/>
            <a:t/>
          </a:r>
          <a:br>
            <a:rPr lang="ru-RU" sz="1400" dirty="0" smtClean="0"/>
          </a:b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детей к  самостоятельному построению диалогических реплик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8F556A-D6D3-4A63-95CB-CAFDDD5E93A3}" type="parTrans" cxnId="{2B3362BA-5B37-4EBB-BBE9-4177AEB62721}">
      <dgm:prSet/>
      <dgm:spPr/>
      <dgm:t>
        <a:bodyPr/>
        <a:lstStyle/>
        <a:p>
          <a:endParaRPr lang="ru-RU"/>
        </a:p>
      </dgm:t>
    </dgm:pt>
    <dgm:pt modelId="{DF8F6920-B6DF-4763-AE79-6E9FCC707267}" type="sibTrans" cxnId="{2B3362BA-5B37-4EBB-BBE9-4177AEB62721}">
      <dgm:prSet/>
      <dgm:spPr/>
      <dgm:t>
        <a:bodyPr/>
        <a:lstStyle/>
        <a:p>
          <a:endParaRPr lang="ru-RU"/>
        </a:p>
      </dgm:t>
    </dgm:pt>
    <dgm:pt modelId="{D400FD45-B83D-40EE-B220-1BCF64CEF7B3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облегчает и ускоряет процесс запоминания и усвоения материала, формирует приемы работы с памятью</a:t>
          </a:r>
          <a:endParaRPr lang="ru-RU" sz="1400" dirty="0">
            <a:solidFill>
              <a:schemeClr val="tx1"/>
            </a:solidFill>
          </a:endParaRPr>
        </a:p>
      </dgm:t>
    </dgm:pt>
    <dgm:pt modelId="{5C8307A6-CC45-4FBF-8F2C-37B942042EED}" type="parTrans" cxnId="{5F0FAD80-6C11-475A-B44A-B9FEB926D29D}">
      <dgm:prSet/>
      <dgm:spPr/>
      <dgm:t>
        <a:bodyPr/>
        <a:lstStyle/>
        <a:p>
          <a:endParaRPr lang="ru-RU"/>
        </a:p>
      </dgm:t>
    </dgm:pt>
    <dgm:pt modelId="{7C8C6959-CCC3-4202-9B56-C1521D99657A}" type="sibTrans" cxnId="{5F0FAD80-6C11-475A-B44A-B9FEB926D29D}">
      <dgm:prSet/>
      <dgm:spPr/>
      <dgm:t>
        <a:bodyPr/>
        <a:lstStyle/>
        <a:p>
          <a:endParaRPr lang="ru-RU"/>
        </a:p>
      </dgm:t>
    </dgm:pt>
    <dgm:pt modelId="{3BC725BC-582D-49A9-A4EC-DBCF6DD30232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Позволяет увидеть  главное и  систематизировать полученные знания.</a:t>
          </a:r>
        </a:p>
      </dgm:t>
    </dgm:pt>
    <dgm:pt modelId="{AFDE50A7-E3F5-4844-A40D-BD3B9F717FED}" type="parTrans" cxnId="{C294BDD7-51A4-4B95-ABED-56CE473EDB02}">
      <dgm:prSet/>
      <dgm:spPr/>
      <dgm:t>
        <a:bodyPr/>
        <a:lstStyle/>
        <a:p>
          <a:endParaRPr lang="ru-RU"/>
        </a:p>
      </dgm:t>
    </dgm:pt>
    <dgm:pt modelId="{FCAFA2B5-6014-4731-A98D-AE500C5C3E0A}" type="sibTrans" cxnId="{C294BDD7-51A4-4B95-ABED-56CE473EDB02}">
      <dgm:prSet/>
      <dgm:spPr/>
      <dgm:t>
        <a:bodyPr/>
        <a:lstStyle/>
        <a:p>
          <a:endParaRPr lang="ru-RU"/>
        </a:p>
      </dgm:t>
    </dgm:pt>
    <dgm:pt modelId="{2CCEB768-80E4-4890-B19B-64552F4F9347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Позволяет</a:t>
          </a:r>
          <a:r>
            <a:rPr lang="ru-RU" sz="140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максимально активизировать детей в речевой деятельности, сохраняя при этом их интерес</a:t>
          </a:r>
          <a:endParaRPr lang="ru-RU" sz="1400" dirty="0">
            <a:solidFill>
              <a:sysClr val="windowText" lastClr="000000"/>
            </a:solidFill>
          </a:endParaRPr>
        </a:p>
      </dgm:t>
    </dgm:pt>
    <dgm:pt modelId="{A9E1B926-BDE4-4CAD-B25C-4192A7571DA6}" type="parTrans" cxnId="{7A3A2BE4-3780-465D-9873-0AB72FE79607}">
      <dgm:prSet/>
      <dgm:spPr/>
      <dgm:t>
        <a:bodyPr/>
        <a:lstStyle/>
        <a:p>
          <a:endParaRPr lang="ru-RU"/>
        </a:p>
      </dgm:t>
    </dgm:pt>
    <dgm:pt modelId="{B1D25DE4-A204-4F47-AF0B-C596A212CC2D}" type="sibTrans" cxnId="{7A3A2BE4-3780-465D-9873-0AB72FE79607}">
      <dgm:prSet/>
      <dgm:spPr/>
      <dgm:t>
        <a:bodyPr/>
        <a:lstStyle/>
        <a:p>
          <a:endParaRPr lang="ru-RU"/>
        </a:p>
      </dgm:t>
    </dgm:pt>
    <dgm:pt modelId="{47105856-3945-4CB9-A648-9BA39B9FD767}" type="pres">
      <dgm:prSet presAssocID="{53F68C7F-100E-4DCE-806A-32EBC58D8CC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6A4DD9F-F8A2-4908-9F73-3DD9DB330783}" type="pres">
      <dgm:prSet presAssocID="{2E331F3E-0A7C-48AD-BF30-A9FF8DD7E744}" presName="vertOne" presStyleCnt="0"/>
      <dgm:spPr/>
      <dgm:t>
        <a:bodyPr/>
        <a:lstStyle/>
        <a:p>
          <a:endParaRPr lang="ru-RU"/>
        </a:p>
      </dgm:t>
    </dgm:pt>
    <dgm:pt modelId="{83F55F3E-5CC2-45CB-8B03-52C623A62D1A}" type="pres">
      <dgm:prSet presAssocID="{2E331F3E-0A7C-48AD-BF30-A9FF8DD7E744}" presName="txOne" presStyleLbl="node0" presStyleIdx="0" presStyleCnt="1" custScaleY="59306" custLinFactNeighborX="-469" custLinFactNeighborY="-237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C9B6EC-CC3B-406C-B0F9-E1C0C328B8DE}" type="pres">
      <dgm:prSet presAssocID="{2E331F3E-0A7C-48AD-BF30-A9FF8DD7E744}" presName="parTransOne" presStyleCnt="0"/>
      <dgm:spPr/>
      <dgm:t>
        <a:bodyPr/>
        <a:lstStyle/>
        <a:p>
          <a:endParaRPr lang="ru-RU"/>
        </a:p>
      </dgm:t>
    </dgm:pt>
    <dgm:pt modelId="{0D3A3F78-3BD3-4A7F-B0F2-58CD768AE5B9}" type="pres">
      <dgm:prSet presAssocID="{2E331F3E-0A7C-48AD-BF30-A9FF8DD7E744}" presName="horzOne" presStyleCnt="0"/>
      <dgm:spPr/>
      <dgm:t>
        <a:bodyPr/>
        <a:lstStyle/>
        <a:p>
          <a:endParaRPr lang="ru-RU"/>
        </a:p>
      </dgm:t>
    </dgm:pt>
    <dgm:pt modelId="{AF2D9021-1ABE-485E-A3E4-58CE9468C5D3}" type="pres">
      <dgm:prSet presAssocID="{304D62BE-6CA3-46E7-87FF-ADFC944E4D7D}" presName="vertTwo" presStyleCnt="0"/>
      <dgm:spPr/>
      <dgm:t>
        <a:bodyPr/>
        <a:lstStyle/>
        <a:p>
          <a:endParaRPr lang="ru-RU"/>
        </a:p>
      </dgm:t>
    </dgm:pt>
    <dgm:pt modelId="{B268F787-9EE4-4570-AA67-8409B2969A06}" type="pres">
      <dgm:prSet presAssocID="{304D62BE-6CA3-46E7-87FF-ADFC944E4D7D}" presName="txTwo" presStyleLbl="node2" presStyleIdx="0" presStyleCnt="5" custScaleX="83873" custScaleY="777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A3405E-5A7C-4C61-8A2A-5A43B9F152D0}" type="pres">
      <dgm:prSet presAssocID="{304D62BE-6CA3-46E7-87FF-ADFC944E4D7D}" presName="parTransTwo" presStyleCnt="0"/>
      <dgm:spPr/>
      <dgm:t>
        <a:bodyPr/>
        <a:lstStyle/>
        <a:p>
          <a:endParaRPr lang="ru-RU"/>
        </a:p>
      </dgm:t>
    </dgm:pt>
    <dgm:pt modelId="{39EEB8BA-A325-437D-977B-C2EFFC985C06}" type="pres">
      <dgm:prSet presAssocID="{304D62BE-6CA3-46E7-87FF-ADFC944E4D7D}" presName="horzTwo" presStyleCnt="0"/>
      <dgm:spPr/>
      <dgm:t>
        <a:bodyPr/>
        <a:lstStyle/>
        <a:p>
          <a:endParaRPr lang="ru-RU"/>
        </a:p>
      </dgm:t>
    </dgm:pt>
    <dgm:pt modelId="{8260E6A9-E107-4D83-AF7B-E8870DC01530}" type="pres">
      <dgm:prSet presAssocID="{D400FD45-B83D-40EE-B220-1BCF64CEF7B3}" presName="vertThree" presStyleCnt="0"/>
      <dgm:spPr/>
      <dgm:t>
        <a:bodyPr/>
        <a:lstStyle/>
        <a:p>
          <a:endParaRPr lang="ru-RU"/>
        </a:p>
      </dgm:t>
    </dgm:pt>
    <dgm:pt modelId="{CD171C4F-E824-476E-961F-20B361F9727A}" type="pres">
      <dgm:prSet presAssocID="{D400FD45-B83D-40EE-B220-1BCF64CEF7B3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27226D-1EC3-4FCB-84D5-31359942E097}" type="pres">
      <dgm:prSet presAssocID="{D400FD45-B83D-40EE-B220-1BCF64CEF7B3}" presName="horzThree" presStyleCnt="0"/>
      <dgm:spPr/>
      <dgm:t>
        <a:bodyPr/>
        <a:lstStyle/>
        <a:p>
          <a:endParaRPr lang="ru-RU"/>
        </a:p>
      </dgm:t>
    </dgm:pt>
    <dgm:pt modelId="{9FD0C312-C9DF-4F00-BA19-B7A1F372DB08}" type="pres">
      <dgm:prSet presAssocID="{7C8C6959-CCC3-4202-9B56-C1521D99657A}" presName="sibSpaceThree" presStyleCnt="0"/>
      <dgm:spPr/>
      <dgm:t>
        <a:bodyPr/>
        <a:lstStyle/>
        <a:p>
          <a:endParaRPr lang="ru-RU"/>
        </a:p>
      </dgm:t>
    </dgm:pt>
    <dgm:pt modelId="{8BF45DA7-6E79-48F0-92D5-FC5B14B4088A}" type="pres">
      <dgm:prSet presAssocID="{2CCEB768-80E4-4890-B19B-64552F4F9347}" presName="vertThree" presStyleCnt="0"/>
      <dgm:spPr/>
      <dgm:t>
        <a:bodyPr/>
        <a:lstStyle/>
        <a:p>
          <a:endParaRPr lang="ru-RU"/>
        </a:p>
      </dgm:t>
    </dgm:pt>
    <dgm:pt modelId="{1DD73BD1-284E-4CE2-A9B0-3477A387EE79}" type="pres">
      <dgm:prSet presAssocID="{2CCEB768-80E4-4890-B19B-64552F4F9347}" presName="txThree" presStyleLbl="node3" presStyleIdx="1" presStyleCnt="3" custScaleX="1143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B078E4-2802-4824-98E2-514FD620C069}" type="pres">
      <dgm:prSet presAssocID="{2CCEB768-80E4-4890-B19B-64552F4F9347}" presName="horzThree" presStyleCnt="0"/>
      <dgm:spPr/>
      <dgm:t>
        <a:bodyPr/>
        <a:lstStyle/>
        <a:p>
          <a:endParaRPr lang="ru-RU"/>
        </a:p>
      </dgm:t>
    </dgm:pt>
    <dgm:pt modelId="{35AD838F-B0C8-488A-8D56-BF4F1FEF58FA}" type="pres">
      <dgm:prSet presAssocID="{B1D25DE4-A204-4F47-AF0B-C596A212CC2D}" presName="sibSpaceThree" presStyleCnt="0"/>
      <dgm:spPr/>
      <dgm:t>
        <a:bodyPr/>
        <a:lstStyle/>
        <a:p>
          <a:endParaRPr lang="ru-RU"/>
        </a:p>
      </dgm:t>
    </dgm:pt>
    <dgm:pt modelId="{B1AB3007-F036-44A5-AE40-40FCDE4E999B}" type="pres">
      <dgm:prSet presAssocID="{3BC725BC-582D-49A9-A4EC-DBCF6DD30232}" presName="vertThree" presStyleCnt="0"/>
      <dgm:spPr/>
      <dgm:t>
        <a:bodyPr/>
        <a:lstStyle/>
        <a:p>
          <a:endParaRPr lang="ru-RU"/>
        </a:p>
      </dgm:t>
    </dgm:pt>
    <dgm:pt modelId="{1CD8426B-ECF9-4C44-8C38-9C5076314D4F}" type="pres">
      <dgm:prSet presAssocID="{3BC725BC-582D-49A9-A4EC-DBCF6DD30232}" presName="txThree" presStyleLbl="node3" presStyleIdx="2" presStyleCnt="3" custScaleX="127148" custLinFactNeighborX="50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5CF577-1367-47A6-9B9A-34C4E9F6156E}" type="pres">
      <dgm:prSet presAssocID="{3BC725BC-582D-49A9-A4EC-DBCF6DD30232}" presName="horzThree" presStyleCnt="0"/>
      <dgm:spPr/>
      <dgm:t>
        <a:bodyPr/>
        <a:lstStyle/>
        <a:p>
          <a:endParaRPr lang="ru-RU"/>
        </a:p>
      </dgm:t>
    </dgm:pt>
    <dgm:pt modelId="{2321DA74-EC84-414D-ADEB-D034D4D83154}" type="pres">
      <dgm:prSet presAssocID="{E2E48DCE-C2FA-4B6B-878B-7D856FC9B26A}" presName="sibSpaceTwo" presStyleCnt="0"/>
      <dgm:spPr/>
      <dgm:t>
        <a:bodyPr/>
        <a:lstStyle/>
        <a:p>
          <a:endParaRPr lang="ru-RU"/>
        </a:p>
      </dgm:t>
    </dgm:pt>
    <dgm:pt modelId="{B8B12BFF-39D1-4621-A82D-F827AAD703C6}" type="pres">
      <dgm:prSet presAssocID="{587DD06B-5FEF-4B71-979B-22745BA06F36}" presName="vertTwo" presStyleCnt="0"/>
      <dgm:spPr/>
      <dgm:t>
        <a:bodyPr/>
        <a:lstStyle/>
        <a:p>
          <a:endParaRPr lang="ru-RU"/>
        </a:p>
      </dgm:t>
    </dgm:pt>
    <dgm:pt modelId="{CA3E0BA6-9F12-4D0C-8A74-3B922C7CE8B1}" type="pres">
      <dgm:prSet presAssocID="{587DD06B-5FEF-4B71-979B-22745BA06F36}" presName="txTwo" presStyleLbl="node2" presStyleIdx="1" presStyleCnt="5" custScaleY="91166" custLinFactNeighborX="-15605" custLinFactNeighborY="-27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8FD2AF-2E28-43F7-8D40-353625A54997}" type="pres">
      <dgm:prSet presAssocID="{587DD06B-5FEF-4B71-979B-22745BA06F36}" presName="horzTwo" presStyleCnt="0"/>
      <dgm:spPr/>
      <dgm:t>
        <a:bodyPr/>
        <a:lstStyle/>
        <a:p>
          <a:endParaRPr lang="ru-RU"/>
        </a:p>
      </dgm:t>
    </dgm:pt>
    <dgm:pt modelId="{7D77D159-E764-48F9-90C8-CC6FDEDE8505}" type="pres">
      <dgm:prSet presAssocID="{464B7ED9-5748-4B63-803E-0F4408AA3969}" presName="sibSpaceTwo" presStyleCnt="0"/>
      <dgm:spPr/>
      <dgm:t>
        <a:bodyPr/>
        <a:lstStyle/>
        <a:p>
          <a:endParaRPr lang="ru-RU"/>
        </a:p>
      </dgm:t>
    </dgm:pt>
    <dgm:pt modelId="{087A994D-64B8-443E-B7A4-E5DEA8F78550}" type="pres">
      <dgm:prSet presAssocID="{53AFFA40-47FD-40A5-99A9-21A32C4C7240}" presName="vertTwo" presStyleCnt="0"/>
      <dgm:spPr/>
      <dgm:t>
        <a:bodyPr/>
        <a:lstStyle/>
        <a:p>
          <a:endParaRPr lang="ru-RU"/>
        </a:p>
      </dgm:t>
    </dgm:pt>
    <dgm:pt modelId="{3F38E9EB-379E-42C3-977E-B15D9AE91F6A}" type="pres">
      <dgm:prSet presAssocID="{53AFFA40-47FD-40A5-99A9-21A32C4C7240}" presName="txTwo" presStyleLbl="node2" presStyleIdx="2" presStyleCnt="5" custScaleY="93950" custLinFactNeighborX="-13630" custLinFactNeighborY="-34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AA5CDF-05FD-414E-9C02-C9C12052BBA3}" type="pres">
      <dgm:prSet presAssocID="{53AFFA40-47FD-40A5-99A9-21A32C4C7240}" presName="horzTwo" presStyleCnt="0"/>
      <dgm:spPr/>
      <dgm:t>
        <a:bodyPr/>
        <a:lstStyle/>
        <a:p>
          <a:endParaRPr lang="ru-RU"/>
        </a:p>
      </dgm:t>
    </dgm:pt>
    <dgm:pt modelId="{8DA98CB6-B03E-4B8F-ACD7-E9D5A72ACAC2}" type="pres">
      <dgm:prSet presAssocID="{377988DC-622E-417F-B12B-B0EA20205860}" presName="sibSpaceTwo" presStyleCnt="0"/>
      <dgm:spPr/>
      <dgm:t>
        <a:bodyPr/>
        <a:lstStyle/>
        <a:p>
          <a:endParaRPr lang="ru-RU"/>
        </a:p>
      </dgm:t>
    </dgm:pt>
    <dgm:pt modelId="{0087C2A1-6150-4C27-AA7B-5411566B80D8}" type="pres">
      <dgm:prSet presAssocID="{07531191-393F-411B-9362-2F3254DA219F}" presName="vertTwo" presStyleCnt="0"/>
      <dgm:spPr/>
      <dgm:t>
        <a:bodyPr/>
        <a:lstStyle/>
        <a:p>
          <a:endParaRPr lang="ru-RU"/>
        </a:p>
      </dgm:t>
    </dgm:pt>
    <dgm:pt modelId="{ABEBC20C-1D40-4ECA-8D20-F9A334F28695}" type="pres">
      <dgm:prSet presAssocID="{07531191-393F-411B-9362-2F3254DA219F}" presName="txTwo" presStyleLbl="node2" presStyleIdx="3" presStyleCnt="5" custScaleX="108435" custScaleY="90559" custLinFactNeighborX="-11541" custLinFactNeighborY="-10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0B8799-CD27-4470-9E47-33BE73D83C7D}" type="pres">
      <dgm:prSet presAssocID="{07531191-393F-411B-9362-2F3254DA219F}" presName="horzTwo" presStyleCnt="0"/>
      <dgm:spPr/>
      <dgm:t>
        <a:bodyPr/>
        <a:lstStyle/>
        <a:p>
          <a:endParaRPr lang="ru-RU"/>
        </a:p>
      </dgm:t>
    </dgm:pt>
    <dgm:pt modelId="{99498630-C344-4D9D-A17F-51F16BA4379E}" type="pres">
      <dgm:prSet presAssocID="{F20B1AA6-66E6-4903-B921-3087C69D106E}" presName="sibSpaceTwo" presStyleCnt="0"/>
      <dgm:spPr/>
      <dgm:t>
        <a:bodyPr/>
        <a:lstStyle/>
        <a:p>
          <a:endParaRPr lang="ru-RU"/>
        </a:p>
      </dgm:t>
    </dgm:pt>
    <dgm:pt modelId="{E7557253-651D-43F1-A705-495F4D4606CF}" type="pres">
      <dgm:prSet presAssocID="{826125F0-4E27-4576-A1E4-FB7CDAF9C92E}" presName="vertTwo" presStyleCnt="0"/>
      <dgm:spPr/>
      <dgm:t>
        <a:bodyPr/>
        <a:lstStyle/>
        <a:p>
          <a:endParaRPr lang="ru-RU"/>
        </a:p>
      </dgm:t>
    </dgm:pt>
    <dgm:pt modelId="{CF84210D-B0B7-416C-9950-08038F5BFE83}" type="pres">
      <dgm:prSet presAssocID="{826125F0-4E27-4576-A1E4-FB7CDAF9C92E}" presName="txTwo" presStyleLbl="node2" presStyleIdx="4" presStyleCnt="5" custScaleX="126489" custScaleY="89837" custLinFactNeighborX="-82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7DC39E-1261-4264-8747-E6DE8F90CFD5}" type="pres">
      <dgm:prSet presAssocID="{826125F0-4E27-4576-A1E4-FB7CDAF9C92E}" presName="horzTwo" presStyleCnt="0"/>
      <dgm:spPr/>
      <dgm:t>
        <a:bodyPr/>
        <a:lstStyle/>
        <a:p>
          <a:endParaRPr lang="ru-RU"/>
        </a:p>
      </dgm:t>
    </dgm:pt>
  </dgm:ptLst>
  <dgm:cxnLst>
    <dgm:cxn modelId="{F88AEA57-59D4-4819-B129-8AA8337976B4}" type="presOf" srcId="{53AFFA40-47FD-40A5-99A9-21A32C4C7240}" destId="{3F38E9EB-379E-42C3-977E-B15D9AE91F6A}" srcOrd="0" destOrd="0" presId="urn:microsoft.com/office/officeart/2005/8/layout/hierarchy4"/>
    <dgm:cxn modelId="{7ADC0823-B1BA-430C-8270-89E2AED3EEAD}" srcId="{53F68C7F-100E-4DCE-806A-32EBC58D8CC2}" destId="{2E331F3E-0A7C-48AD-BF30-A9FF8DD7E744}" srcOrd="0" destOrd="0" parTransId="{52C30C10-6051-4ED2-8EB0-31D5734625EB}" sibTransId="{145962A8-9D8F-4171-A6CC-976CB5B4708B}"/>
    <dgm:cxn modelId="{8AF8D2DC-47CC-40F1-98DB-355458EFAEBB}" type="presOf" srcId="{D400FD45-B83D-40EE-B220-1BCF64CEF7B3}" destId="{CD171C4F-E824-476E-961F-20B361F9727A}" srcOrd="0" destOrd="0" presId="urn:microsoft.com/office/officeart/2005/8/layout/hierarchy4"/>
    <dgm:cxn modelId="{C294BDD7-51A4-4B95-ABED-56CE473EDB02}" srcId="{304D62BE-6CA3-46E7-87FF-ADFC944E4D7D}" destId="{3BC725BC-582D-49A9-A4EC-DBCF6DD30232}" srcOrd="2" destOrd="0" parTransId="{AFDE50A7-E3F5-4844-A40D-BD3B9F717FED}" sibTransId="{FCAFA2B5-6014-4731-A98D-AE500C5C3E0A}"/>
    <dgm:cxn modelId="{26D5A13F-D07F-423F-BAE7-B31E72F8D301}" type="presOf" srcId="{2CCEB768-80E4-4890-B19B-64552F4F9347}" destId="{1DD73BD1-284E-4CE2-A9B0-3477A387EE79}" srcOrd="0" destOrd="0" presId="urn:microsoft.com/office/officeart/2005/8/layout/hierarchy4"/>
    <dgm:cxn modelId="{DF9D0469-F931-4432-8FF0-CC40EAC78372}" srcId="{2E331F3E-0A7C-48AD-BF30-A9FF8DD7E744}" destId="{07531191-393F-411B-9362-2F3254DA219F}" srcOrd="3" destOrd="0" parTransId="{4A85E0B0-3F67-496E-A47E-F4BE243DBD5A}" sibTransId="{F20B1AA6-66E6-4903-B921-3087C69D106E}"/>
    <dgm:cxn modelId="{602B9236-0EC4-40CB-8ADC-A8821F261801}" srcId="{2E331F3E-0A7C-48AD-BF30-A9FF8DD7E744}" destId="{53AFFA40-47FD-40A5-99A9-21A32C4C7240}" srcOrd="2" destOrd="0" parTransId="{3A37BFB6-2159-4621-B586-585711D9C715}" sibTransId="{377988DC-622E-417F-B12B-B0EA20205860}"/>
    <dgm:cxn modelId="{DA5D5A1C-CE80-45EF-845A-853A6243D183}" srcId="{2E331F3E-0A7C-48AD-BF30-A9FF8DD7E744}" destId="{304D62BE-6CA3-46E7-87FF-ADFC944E4D7D}" srcOrd="0" destOrd="0" parTransId="{9CE76CD6-EAE1-49F7-8D91-D1735518C48F}" sibTransId="{E2E48DCE-C2FA-4B6B-878B-7D856FC9B26A}"/>
    <dgm:cxn modelId="{2B3362BA-5B37-4EBB-BBE9-4177AEB62721}" srcId="{2E331F3E-0A7C-48AD-BF30-A9FF8DD7E744}" destId="{826125F0-4E27-4576-A1E4-FB7CDAF9C92E}" srcOrd="4" destOrd="0" parTransId="{BE8F556A-D6D3-4A63-95CB-CAFDDD5E93A3}" sibTransId="{DF8F6920-B6DF-4763-AE79-6E9FCC707267}"/>
    <dgm:cxn modelId="{5D3BC005-A61A-491B-A0A5-0E0B8D13D02B}" type="presOf" srcId="{826125F0-4E27-4576-A1E4-FB7CDAF9C92E}" destId="{CF84210D-B0B7-416C-9950-08038F5BFE83}" srcOrd="0" destOrd="0" presId="urn:microsoft.com/office/officeart/2005/8/layout/hierarchy4"/>
    <dgm:cxn modelId="{49C2B659-36BC-4C43-94C2-118D689D3F30}" srcId="{2E331F3E-0A7C-48AD-BF30-A9FF8DD7E744}" destId="{587DD06B-5FEF-4B71-979B-22745BA06F36}" srcOrd="1" destOrd="0" parTransId="{61B1F725-4F50-4859-A64C-D14AD3832158}" sibTransId="{464B7ED9-5748-4B63-803E-0F4408AA3969}"/>
    <dgm:cxn modelId="{63035AD2-D785-4BD6-A07B-BDD3C71B208D}" type="presOf" srcId="{07531191-393F-411B-9362-2F3254DA219F}" destId="{ABEBC20C-1D40-4ECA-8D20-F9A334F28695}" srcOrd="0" destOrd="0" presId="urn:microsoft.com/office/officeart/2005/8/layout/hierarchy4"/>
    <dgm:cxn modelId="{A5F2F28A-E06B-4242-AB64-5CDC7A01B3E2}" type="presOf" srcId="{53F68C7F-100E-4DCE-806A-32EBC58D8CC2}" destId="{47105856-3945-4CB9-A648-9BA39B9FD767}" srcOrd="0" destOrd="0" presId="urn:microsoft.com/office/officeart/2005/8/layout/hierarchy4"/>
    <dgm:cxn modelId="{3F78A138-8925-4510-816F-DEF19326498A}" type="presOf" srcId="{587DD06B-5FEF-4B71-979B-22745BA06F36}" destId="{CA3E0BA6-9F12-4D0C-8A74-3B922C7CE8B1}" srcOrd="0" destOrd="0" presId="urn:microsoft.com/office/officeart/2005/8/layout/hierarchy4"/>
    <dgm:cxn modelId="{7A3A2BE4-3780-465D-9873-0AB72FE79607}" srcId="{304D62BE-6CA3-46E7-87FF-ADFC944E4D7D}" destId="{2CCEB768-80E4-4890-B19B-64552F4F9347}" srcOrd="1" destOrd="0" parTransId="{A9E1B926-BDE4-4CAD-B25C-4192A7571DA6}" sibTransId="{B1D25DE4-A204-4F47-AF0B-C596A212CC2D}"/>
    <dgm:cxn modelId="{D288599F-507F-4365-8ACF-1CB28DF6600A}" type="presOf" srcId="{304D62BE-6CA3-46E7-87FF-ADFC944E4D7D}" destId="{B268F787-9EE4-4570-AA67-8409B2969A06}" srcOrd="0" destOrd="0" presId="urn:microsoft.com/office/officeart/2005/8/layout/hierarchy4"/>
    <dgm:cxn modelId="{2FAB60D1-1021-4E0D-BCEE-CF0453D3E811}" type="presOf" srcId="{3BC725BC-582D-49A9-A4EC-DBCF6DD30232}" destId="{1CD8426B-ECF9-4C44-8C38-9C5076314D4F}" srcOrd="0" destOrd="0" presId="urn:microsoft.com/office/officeart/2005/8/layout/hierarchy4"/>
    <dgm:cxn modelId="{5F0FAD80-6C11-475A-B44A-B9FEB926D29D}" srcId="{304D62BE-6CA3-46E7-87FF-ADFC944E4D7D}" destId="{D400FD45-B83D-40EE-B220-1BCF64CEF7B3}" srcOrd="0" destOrd="0" parTransId="{5C8307A6-CC45-4FBF-8F2C-37B942042EED}" sibTransId="{7C8C6959-CCC3-4202-9B56-C1521D99657A}"/>
    <dgm:cxn modelId="{0ABC0E66-1DA3-48F0-8C1E-449D5230CB77}" type="presOf" srcId="{2E331F3E-0A7C-48AD-BF30-A9FF8DD7E744}" destId="{83F55F3E-5CC2-45CB-8B03-52C623A62D1A}" srcOrd="0" destOrd="0" presId="urn:microsoft.com/office/officeart/2005/8/layout/hierarchy4"/>
    <dgm:cxn modelId="{0E4631A6-177D-4C9A-9CDF-E89AC9BF4459}" type="presParOf" srcId="{47105856-3945-4CB9-A648-9BA39B9FD767}" destId="{E6A4DD9F-F8A2-4908-9F73-3DD9DB330783}" srcOrd="0" destOrd="0" presId="urn:microsoft.com/office/officeart/2005/8/layout/hierarchy4"/>
    <dgm:cxn modelId="{682871F8-10F5-498A-811D-CAFBBF46CA36}" type="presParOf" srcId="{E6A4DD9F-F8A2-4908-9F73-3DD9DB330783}" destId="{83F55F3E-5CC2-45CB-8B03-52C623A62D1A}" srcOrd="0" destOrd="0" presId="urn:microsoft.com/office/officeart/2005/8/layout/hierarchy4"/>
    <dgm:cxn modelId="{7582D5A1-FA2A-4669-A277-00D72FBE9D6F}" type="presParOf" srcId="{E6A4DD9F-F8A2-4908-9F73-3DD9DB330783}" destId="{88C9B6EC-CC3B-406C-B0F9-E1C0C328B8DE}" srcOrd="1" destOrd="0" presId="urn:microsoft.com/office/officeart/2005/8/layout/hierarchy4"/>
    <dgm:cxn modelId="{E7BD099C-B60F-43A9-BD87-1C3C6370AEE3}" type="presParOf" srcId="{E6A4DD9F-F8A2-4908-9F73-3DD9DB330783}" destId="{0D3A3F78-3BD3-4A7F-B0F2-58CD768AE5B9}" srcOrd="2" destOrd="0" presId="urn:microsoft.com/office/officeart/2005/8/layout/hierarchy4"/>
    <dgm:cxn modelId="{6971CEEE-264B-4B2F-A746-3B01EE35F247}" type="presParOf" srcId="{0D3A3F78-3BD3-4A7F-B0F2-58CD768AE5B9}" destId="{AF2D9021-1ABE-485E-A3E4-58CE9468C5D3}" srcOrd="0" destOrd="0" presId="urn:microsoft.com/office/officeart/2005/8/layout/hierarchy4"/>
    <dgm:cxn modelId="{49F0B7F8-057A-4AC0-BC27-6081C01C31C5}" type="presParOf" srcId="{AF2D9021-1ABE-485E-A3E4-58CE9468C5D3}" destId="{B268F787-9EE4-4570-AA67-8409B2969A06}" srcOrd="0" destOrd="0" presId="urn:microsoft.com/office/officeart/2005/8/layout/hierarchy4"/>
    <dgm:cxn modelId="{4B1E2B0B-4BF7-4D52-8064-17DF0536A801}" type="presParOf" srcId="{AF2D9021-1ABE-485E-A3E4-58CE9468C5D3}" destId="{49A3405E-5A7C-4C61-8A2A-5A43B9F152D0}" srcOrd="1" destOrd="0" presId="urn:microsoft.com/office/officeart/2005/8/layout/hierarchy4"/>
    <dgm:cxn modelId="{A5EC8F2E-0C31-4993-A9C4-159AF3C225AE}" type="presParOf" srcId="{AF2D9021-1ABE-485E-A3E4-58CE9468C5D3}" destId="{39EEB8BA-A325-437D-977B-C2EFFC985C06}" srcOrd="2" destOrd="0" presId="urn:microsoft.com/office/officeart/2005/8/layout/hierarchy4"/>
    <dgm:cxn modelId="{DD6FCE68-F0D3-47E7-8E9B-8ADC3A0D9427}" type="presParOf" srcId="{39EEB8BA-A325-437D-977B-C2EFFC985C06}" destId="{8260E6A9-E107-4D83-AF7B-E8870DC01530}" srcOrd="0" destOrd="0" presId="urn:microsoft.com/office/officeart/2005/8/layout/hierarchy4"/>
    <dgm:cxn modelId="{CFCF2FFA-2A48-4BB3-B17D-DEDF28314FB8}" type="presParOf" srcId="{8260E6A9-E107-4D83-AF7B-E8870DC01530}" destId="{CD171C4F-E824-476E-961F-20B361F9727A}" srcOrd="0" destOrd="0" presId="urn:microsoft.com/office/officeart/2005/8/layout/hierarchy4"/>
    <dgm:cxn modelId="{9C3A3236-F32A-44DF-9D2A-188219D86667}" type="presParOf" srcId="{8260E6A9-E107-4D83-AF7B-E8870DC01530}" destId="{8927226D-1EC3-4FCB-84D5-31359942E097}" srcOrd="1" destOrd="0" presId="urn:microsoft.com/office/officeart/2005/8/layout/hierarchy4"/>
    <dgm:cxn modelId="{817AE1B3-4080-4EF7-A605-17763D10C732}" type="presParOf" srcId="{39EEB8BA-A325-437D-977B-C2EFFC985C06}" destId="{9FD0C312-C9DF-4F00-BA19-B7A1F372DB08}" srcOrd="1" destOrd="0" presId="urn:microsoft.com/office/officeart/2005/8/layout/hierarchy4"/>
    <dgm:cxn modelId="{73AE67D3-54CE-4029-B32F-704BBD27402B}" type="presParOf" srcId="{39EEB8BA-A325-437D-977B-C2EFFC985C06}" destId="{8BF45DA7-6E79-48F0-92D5-FC5B14B4088A}" srcOrd="2" destOrd="0" presId="urn:microsoft.com/office/officeart/2005/8/layout/hierarchy4"/>
    <dgm:cxn modelId="{4561A81C-4F15-4E4F-ACE4-2BEB72879BF4}" type="presParOf" srcId="{8BF45DA7-6E79-48F0-92D5-FC5B14B4088A}" destId="{1DD73BD1-284E-4CE2-A9B0-3477A387EE79}" srcOrd="0" destOrd="0" presId="urn:microsoft.com/office/officeart/2005/8/layout/hierarchy4"/>
    <dgm:cxn modelId="{63421DE3-5B26-4C5E-9DEE-A282D0AB1B78}" type="presParOf" srcId="{8BF45DA7-6E79-48F0-92D5-FC5B14B4088A}" destId="{58B078E4-2802-4824-98E2-514FD620C069}" srcOrd="1" destOrd="0" presId="urn:microsoft.com/office/officeart/2005/8/layout/hierarchy4"/>
    <dgm:cxn modelId="{C4DEEBCF-0299-4841-89C5-31F1FCBE4864}" type="presParOf" srcId="{39EEB8BA-A325-437D-977B-C2EFFC985C06}" destId="{35AD838F-B0C8-488A-8D56-BF4F1FEF58FA}" srcOrd="3" destOrd="0" presId="urn:microsoft.com/office/officeart/2005/8/layout/hierarchy4"/>
    <dgm:cxn modelId="{60A0FE2A-7FD5-4959-BE3D-B71C0CEFC201}" type="presParOf" srcId="{39EEB8BA-A325-437D-977B-C2EFFC985C06}" destId="{B1AB3007-F036-44A5-AE40-40FCDE4E999B}" srcOrd="4" destOrd="0" presId="urn:microsoft.com/office/officeart/2005/8/layout/hierarchy4"/>
    <dgm:cxn modelId="{C1A069C1-2D90-4C38-88DC-CB78F2EE6B0F}" type="presParOf" srcId="{B1AB3007-F036-44A5-AE40-40FCDE4E999B}" destId="{1CD8426B-ECF9-4C44-8C38-9C5076314D4F}" srcOrd="0" destOrd="0" presId="urn:microsoft.com/office/officeart/2005/8/layout/hierarchy4"/>
    <dgm:cxn modelId="{91AB4AD3-809A-40E8-85D3-6F685460281C}" type="presParOf" srcId="{B1AB3007-F036-44A5-AE40-40FCDE4E999B}" destId="{B35CF577-1367-47A6-9B9A-34C4E9F6156E}" srcOrd="1" destOrd="0" presId="urn:microsoft.com/office/officeart/2005/8/layout/hierarchy4"/>
    <dgm:cxn modelId="{7B19E8A9-B881-4028-B7CC-4AFF12546912}" type="presParOf" srcId="{0D3A3F78-3BD3-4A7F-B0F2-58CD768AE5B9}" destId="{2321DA74-EC84-414D-ADEB-D034D4D83154}" srcOrd="1" destOrd="0" presId="urn:microsoft.com/office/officeart/2005/8/layout/hierarchy4"/>
    <dgm:cxn modelId="{25001410-1AE2-4912-BEEF-A1BEF534D513}" type="presParOf" srcId="{0D3A3F78-3BD3-4A7F-B0F2-58CD768AE5B9}" destId="{B8B12BFF-39D1-4621-A82D-F827AAD703C6}" srcOrd="2" destOrd="0" presId="urn:microsoft.com/office/officeart/2005/8/layout/hierarchy4"/>
    <dgm:cxn modelId="{BC2B32BE-9A5B-4661-A260-A3FAC7A81827}" type="presParOf" srcId="{B8B12BFF-39D1-4621-A82D-F827AAD703C6}" destId="{CA3E0BA6-9F12-4D0C-8A74-3B922C7CE8B1}" srcOrd="0" destOrd="0" presId="urn:microsoft.com/office/officeart/2005/8/layout/hierarchy4"/>
    <dgm:cxn modelId="{B5AD3DAA-FCAB-4B65-909E-ECBA90D9F28E}" type="presParOf" srcId="{B8B12BFF-39D1-4621-A82D-F827AAD703C6}" destId="{B18FD2AF-2E28-43F7-8D40-353625A54997}" srcOrd="1" destOrd="0" presId="urn:microsoft.com/office/officeart/2005/8/layout/hierarchy4"/>
    <dgm:cxn modelId="{35D54682-5D2E-452C-A308-1675979A2745}" type="presParOf" srcId="{0D3A3F78-3BD3-4A7F-B0F2-58CD768AE5B9}" destId="{7D77D159-E764-48F9-90C8-CC6FDEDE8505}" srcOrd="3" destOrd="0" presId="urn:microsoft.com/office/officeart/2005/8/layout/hierarchy4"/>
    <dgm:cxn modelId="{61245FF1-23E4-431D-81CC-3901959CB418}" type="presParOf" srcId="{0D3A3F78-3BD3-4A7F-B0F2-58CD768AE5B9}" destId="{087A994D-64B8-443E-B7A4-E5DEA8F78550}" srcOrd="4" destOrd="0" presId="urn:microsoft.com/office/officeart/2005/8/layout/hierarchy4"/>
    <dgm:cxn modelId="{0B61CAEB-CD24-4CE4-ABC4-4044FA213D39}" type="presParOf" srcId="{087A994D-64B8-443E-B7A4-E5DEA8F78550}" destId="{3F38E9EB-379E-42C3-977E-B15D9AE91F6A}" srcOrd="0" destOrd="0" presId="urn:microsoft.com/office/officeart/2005/8/layout/hierarchy4"/>
    <dgm:cxn modelId="{DDD89C61-BA74-4392-840B-10DA7E12B69F}" type="presParOf" srcId="{087A994D-64B8-443E-B7A4-E5DEA8F78550}" destId="{B9AA5CDF-05FD-414E-9C02-C9C12052BBA3}" srcOrd="1" destOrd="0" presId="urn:microsoft.com/office/officeart/2005/8/layout/hierarchy4"/>
    <dgm:cxn modelId="{F19CD864-7928-4C06-AA92-BA6DF6A4DECE}" type="presParOf" srcId="{0D3A3F78-3BD3-4A7F-B0F2-58CD768AE5B9}" destId="{8DA98CB6-B03E-4B8F-ACD7-E9D5A72ACAC2}" srcOrd="5" destOrd="0" presId="urn:microsoft.com/office/officeart/2005/8/layout/hierarchy4"/>
    <dgm:cxn modelId="{EA1CD072-90A5-4B2B-BD77-52A8910FB261}" type="presParOf" srcId="{0D3A3F78-3BD3-4A7F-B0F2-58CD768AE5B9}" destId="{0087C2A1-6150-4C27-AA7B-5411566B80D8}" srcOrd="6" destOrd="0" presId="urn:microsoft.com/office/officeart/2005/8/layout/hierarchy4"/>
    <dgm:cxn modelId="{508FE2FD-68C8-4A2D-86FA-84FD487817CC}" type="presParOf" srcId="{0087C2A1-6150-4C27-AA7B-5411566B80D8}" destId="{ABEBC20C-1D40-4ECA-8D20-F9A334F28695}" srcOrd="0" destOrd="0" presId="urn:microsoft.com/office/officeart/2005/8/layout/hierarchy4"/>
    <dgm:cxn modelId="{B2C2D94C-979E-44E7-A4DE-FE582FF8D1D5}" type="presParOf" srcId="{0087C2A1-6150-4C27-AA7B-5411566B80D8}" destId="{BA0B8799-CD27-4470-9E47-33BE73D83C7D}" srcOrd="1" destOrd="0" presId="urn:microsoft.com/office/officeart/2005/8/layout/hierarchy4"/>
    <dgm:cxn modelId="{FC998CF0-D065-468A-845B-BF652CA9D6CD}" type="presParOf" srcId="{0D3A3F78-3BD3-4A7F-B0F2-58CD768AE5B9}" destId="{99498630-C344-4D9D-A17F-51F16BA4379E}" srcOrd="7" destOrd="0" presId="urn:microsoft.com/office/officeart/2005/8/layout/hierarchy4"/>
    <dgm:cxn modelId="{237E3C0E-C36C-4314-93DE-B879AF98A5F4}" type="presParOf" srcId="{0D3A3F78-3BD3-4A7F-B0F2-58CD768AE5B9}" destId="{E7557253-651D-43F1-A705-495F4D4606CF}" srcOrd="8" destOrd="0" presId="urn:microsoft.com/office/officeart/2005/8/layout/hierarchy4"/>
    <dgm:cxn modelId="{8EB864B0-B964-4240-8DF5-53911643DD9B}" type="presParOf" srcId="{E7557253-651D-43F1-A705-495F4D4606CF}" destId="{CF84210D-B0B7-416C-9950-08038F5BFE83}" srcOrd="0" destOrd="0" presId="urn:microsoft.com/office/officeart/2005/8/layout/hierarchy4"/>
    <dgm:cxn modelId="{A30759E4-15BB-48EB-87D9-85EA47CD853D}" type="presParOf" srcId="{E7557253-651D-43F1-A705-495F4D4606CF}" destId="{087DC39E-1261-4264-8747-E6DE8F90CFD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55F3E-5CC2-45CB-8B03-52C623A62D1A}">
      <dsp:nvSpPr>
        <dsp:cNvPr id="0" name=""/>
        <dsp:cNvSpPr/>
      </dsp:nvSpPr>
      <dsp:spPr>
        <a:xfrm>
          <a:off x="0" y="0"/>
          <a:ext cx="11243960" cy="140702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Игра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«Вопросы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подсказкой»</a:t>
          </a:r>
          <a:endParaRPr lang="ru-RU" sz="2000" kern="1200" dirty="0" smtClean="0">
            <a:solidFill>
              <a:schemeClr val="tx1"/>
            </a:solidFill>
          </a:endParaRPr>
        </a:p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>
            <a:solidFill>
              <a:schemeClr val="tx1"/>
            </a:solidFill>
          </a:endParaRPr>
        </a:p>
      </dsp:txBody>
      <dsp:txXfrm>
        <a:off x="41210" y="41210"/>
        <a:ext cx="11161540" cy="1324603"/>
      </dsp:txXfrm>
    </dsp:sp>
    <dsp:sp modelId="{B268F787-9EE4-4570-AA67-8409B2969A06}">
      <dsp:nvSpPr>
        <dsp:cNvPr id="0" name=""/>
        <dsp:cNvSpPr/>
      </dsp:nvSpPr>
      <dsp:spPr>
        <a:xfrm>
          <a:off x="402958" y="1654205"/>
          <a:ext cx="4024228" cy="1845576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>
          <a:pPr marL="0" marR="0" lvl="0" indent="0" algn="ctr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знаково-символической деятельности дошкольников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457013" y="1708260"/>
        <a:ext cx="3916118" cy="1737466"/>
      </dsp:txXfrm>
    </dsp:sp>
    <dsp:sp modelId="{CD171C4F-E824-476E-961F-20B361F9727A}">
      <dsp:nvSpPr>
        <dsp:cNvPr id="0" name=""/>
        <dsp:cNvSpPr/>
      </dsp:nvSpPr>
      <dsp:spPr>
        <a:xfrm>
          <a:off x="16071" y="3744120"/>
          <a:ext cx="1371116" cy="237248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облегчает и ускоряет процесс запоминания и усвоения материала, формирует приемы работы с памятью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6230" y="3784279"/>
        <a:ext cx="1290798" cy="2292162"/>
      </dsp:txXfrm>
    </dsp:sp>
    <dsp:sp modelId="{1DD73BD1-284E-4CE2-A9B0-3477A387EE79}">
      <dsp:nvSpPr>
        <dsp:cNvPr id="0" name=""/>
        <dsp:cNvSpPr/>
      </dsp:nvSpPr>
      <dsp:spPr>
        <a:xfrm>
          <a:off x="1444774" y="3744120"/>
          <a:ext cx="1568364" cy="237248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Позволяет</a:t>
          </a:r>
          <a:r>
            <a:rPr lang="ru-RU" sz="1400" kern="120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максимально активизировать детей в речевой деятельности, сохраняя при этом их интерес</a:t>
          </a:r>
          <a:endParaRPr lang="ru-RU" sz="1400" kern="1200" dirty="0">
            <a:solidFill>
              <a:sysClr val="windowText" lastClr="000000"/>
            </a:solidFill>
          </a:endParaRPr>
        </a:p>
      </dsp:txBody>
      <dsp:txXfrm>
        <a:off x="1490710" y="3790056"/>
        <a:ext cx="1476492" cy="2280608"/>
      </dsp:txXfrm>
    </dsp:sp>
    <dsp:sp modelId="{1CD8426B-ECF9-4C44-8C38-9C5076314D4F}">
      <dsp:nvSpPr>
        <dsp:cNvPr id="0" name=""/>
        <dsp:cNvSpPr/>
      </dsp:nvSpPr>
      <dsp:spPr>
        <a:xfrm>
          <a:off x="3140489" y="3744120"/>
          <a:ext cx="1743346" cy="2372480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Позволяет увидеть  главное и  систематизировать полученные знания.</a:t>
          </a:r>
        </a:p>
      </dsp:txBody>
      <dsp:txXfrm>
        <a:off x="3191550" y="3795181"/>
        <a:ext cx="1641224" cy="2270358"/>
      </dsp:txXfrm>
    </dsp:sp>
    <dsp:sp modelId="{CA3E0BA6-9F12-4D0C-8A74-3B922C7CE8B1}">
      <dsp:nvSpPr>
        <dsp:cNvPr id="0" name=""/>
        <dsp:cNvSpPr/>
      </dsp:nvSpPr>
      <dsp:spPr>
        <a:xfrm>
          <a:off x="4715284" y="1588630"/>
          <a:ext cx="1371116" cy="216289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Позволяет педагогу направлять речевое поведение детей на создание тех или иных реплик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55443" y="1628789"/>
        <a:ext cx="1290798" cy="2082577"/>
      </dsp:txXfrm>
    </dsp:sp>
    <dsp:sp modelId="{3F38E9EB-379E-42C3-977E-B15D9AE91F6A}">
      <dsp:nvSpPr>
        <dsp:cNvPr id="0" name=""/>
        <dsp:cNvSpPr/>
      </dsp:nvSpPr>
      <dsp:spPr>
        <a:xfrm>
          <a:off x="6228654" y="1571999"/>
          <a:ext cx="1371116" cy="222894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Требует от дошкольников усилия мысли, памяти, активизации знаний детей о предметах, природе, и т.п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68813" y="1612158"/>
        <a:ext cx="1290798" cy="2148627"/>
      </dsp:txXfrm>
    </dsp:sp>
    <dsp:sp modelId="{ABEBC20C-1D40-4ECA-8D20-F9A334F28695}">
      <dsp:nvSpPr>
        <dsp:cNvPr id="0" name=""/>
        <dsp:cNvSpPr/>
      </dsp:nvSpPr>
      <dsp:spPr>
        <a:xfrm>
          <a:off x="7743586" y="1629057"/>
          <a:ext cx="1486769" cy="214849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kern="1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Учит детей задавать вопросы с разными вопросительными словами, опираясь на символы и отвечать на них</a:t>
          </a:r>
          <a:endParaRPr lang="ru-RU" sz="14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7787132" y="1672603"/>
        <a:ext cx="1399677" cy="2061402"/>
      </dsp:txXfrm>
    </dsp:sp>
    <dsp:sp modelId="{CF84210D-B0B7-416C-9950-08038F5BFE83}">
      <dsp:nvSpPr>
        <dsp:cNvPr id="0" name=""/>
        <dsp:cNvSpPr/>
      </dsp:nvSpPr>
      <dsp:spPr>
        <a:xfrm>
          <a:off x="9390969" y="1654205"/>
          <a:ext cx="1734311" cy="213136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Побуждает  </a:t>
          </a:r>
          <a:r>
            <a:rPr lang="ru-RU" sz="1400" kern="1200" dirty="0" smtClean="0"/>
            <a:t/>
          </a:r>
          <a:br>
            <a:rPr lang="ru-RU" sz="1400" kern="1200" dirty="0" smtClean="0"/>
          </a:b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детей к  самостоятельному построению диалогических реплик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41765" y="1705001"/>
        <a:ext cx="1632719" cy="2029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16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135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90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7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65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62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38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27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29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54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9AD85-4AB4-4D0C-A674-F42F247188B5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51494-5BF9-42E3-89FD-86D3D5F2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241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1952" y="207264"/>
            <a:ext cx="7680960" cy="635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чреждение лицей №273 им. Л. Ю. Гладышевой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Колпинского района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Санкт-Петербурга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по теме: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1D07B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1600" b="1" dirty="0">
                <a:solidFill>
                  <a:srgbClr val="1D07B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устной речи </a:t>
            </a:r>
            <a:endParaRPr lang="ru-RU" sz="1600" b="1" dirty="0" smtClean="0">
              <a:solidFill>
                <a:srgbClr val="1D07B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1D07B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>
                <a:solidFill>
                  <a:srgbClr val="1D07B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 речевого общения </a:t>
            </a:r>
            <a:r>
              <a:rPr lang="ru-RU" sz="1600" b="1" dirty="0" smtClean="0">
                <a:solidFill>
                  <a:srgbClr val="1D07B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дошкольника</a:t>
            </a:r>
          </a:p>
          <a:p>
            <a:pPr algn="ctr">
              <a:lnSpc>
                <a:spcPct val="115000"/>
              </a:lnSpc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(Дидактическая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«Вопрос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подсказкой» 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rgbClr val="1D07B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 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дошкольного 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отделения лицея№273</a:t>
            </a: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Соколова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Марина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Николаевна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2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9528"/>
    </mc:Choice>
    <mc:Fallback xmlns="">
      <p:transition advTm="952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5400000">
            <a:off x="-700630" y="181706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prstClr val="white"/>
                </a:solidFill>
              </a:rPr>
              <a:t>КтоИ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2929721" y="181706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 rot="5400000">
            <a:off x="193419" y="2486804"/>
            <a:ext cx="3867771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534259" y="854947"/>
            <a:ext cx="6745585" cy="8611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Book Antiqua" panose="02040602050305030304" pitchFamily="18" charset="0"/>
              </a:rPr>
              <a:t>Из чего сделано?         Какой на ощупь</a:t>
            </a:r>
            <a:r>
              <a:rPr lang="ru-RU" sz="30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?</a:t>
            </a:r>
            <a:r>
              <a:rPr lang="ru-RU" dirty="0" smtClean="0">
                <a:latin typeface="Book Antiqua" panose="02040602050305030304" pitchFamily="18" charset="0"/>
              </a:rPr>
              <a:t>   </a:t>
            </a:r>
          </a:p>
          <a:p>
            <a:pPr marL="0" indent="0">
              <a:buNone/>
            </a:pPr>
            <a:r>
              <a:rPr lang="ru-RU" dirty="0" smtClean="0">
                <a:latin typeface="Book Antiqua" panose="02040602050305030304" pitchFamily="18" charset="0"/>
              </a:rPr>
              <a:t>                                                                                   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 rot="5400000">
            <a:off x="3861825" y="2486804"/>
            <a:ext cx="3867771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Объект 17"/>
          <p:cNvSpPr txBox="1">
            <a:spLocks/>
          </p:cNvSpPr>
          <p:nvPr/>
        </p:nvSpPr>
        <p:spPr>
          <a:xfrm>
            <a:off x="534259" y="1007347"/>
            <a:ext cx="10438542" cy="861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200" dirty="0" smtClean="0">
                <a:latin typeface="Book Antiqua" panose="02040602050305030304" pitchFamily="18" charset="0"/>
              </a:rPr>
              <a:t>         </a:t>
            </a:r>
            <a:endParaRPr lang="ru-RU" sz="3200" dirty="0">
              <a:latin typeface="Book Antiqua" panose="0204060205030503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815" y="2398862"/>
            <a:ext cx="2353253" cy="2720160"/>
          </a:xfrm>
          <a:prstGeom prst="rect">
            <a:avLst/>
          </a:prstGeom>
        </p:spPr>
      </p:pic>
      <p:pic>
        <p:nvPicPr>
          <p:cNvPr id="17" name="Рисунок 16" descr="https://catherineasquithgallery.com/uploads/posts/2021-03/thumbs/1614605111_81-p-bumaga-na-belom-fone-92.png"/>
          <p:cNvPicPr/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87" y="2165809"/>
            <a:ext cx="1676649" cy="1511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cdn1.vectorstock.com/i/1000x1000/73/15/gold-key-vector-357315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868"/>
          <a:stretch/>
        </p:blipFill>
        <p:spPr bwMode="auto">
          <a:xfrm>
            <a:off x="2379518" y="2958353"/>
            <a:ext cx="1070799" cy="13360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 descr="https://st33.stpulscen.ru/images/product/347/525/170_big.jpg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040" y="4040292"/>
            <a:ext cx="1511887" cy="1492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cdn2.static1-sima-land.com/items/1236275/0/700-nw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6" t="25574" r="24369" b="24723"/>
          <a:stretch/>
        </p:blipFill>
        <p:spPr bwMode="auto">
          <a:xfrm>
            <a:off x="2515566" y="4561518"/>
            <a:ext cx="736423" cy="791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7111" y="570576"/>
            <a:ext cx="3127519" cy="559661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811958" y="854947"/>
            <a:ext cx="332815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>
                <a:solidFill>
                  <a:prstClr val="black"/>
                </a:solidFill>
                <a:latin typeface="Book Antiqua" panose="02040602050305030304" pitchFamily="18" charset="0"/>
              </a:rPr>
              <a:t>Части предмета? </a:t>
            </a:r>
            <a:endParaRPr lang="ru-RU" dirty="0"/>
          </a:p>
        </p:txBody>
      </p:sp>
      <p:sp>
        <p:nvSpPr>
          <p:cNvPr id="29" name="Прямоугольник 2"/>
          <p:cNvSpPr>
            <a:spLocks noChangeArrowheads="1"/>
          </p:cNvSpPr>
          <p:nvPr/>
        </p:nvSpPr>
        <p:spPr bwMode="auto">
          <a:xfrm rot="5400000">
            <a:off x="7453714" y="2530073"/>
            <a:ext cx="3954309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21313" y="2431377"/>
            <a:ext cx="2419109" cy="268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5400000">
            <a:off x="-1059154" y="2236397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 rot="5400000">
            <a:off x="-269780" y="2593629"/>
            <a:ext cx="3867771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0" name="Объект 17"/>
          <p:cNvSpPr txBox="1">
            <a:spLocks/>
          </p:cNvSpPr>
          <p:nvPr/>
        </p:nvSpPr>
        <p:spPr>
          <a:xfrm>
            <a:off x="581619" y="981633"/>
            <a:ext cx="2553211" cy="7232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000" dirty="0" smtClean="0">
                <a:latin typeface="Book Antiqua" panose="02040602050305030304" pitchFamily="18" charset="0"/>
              </a:rPr>
              <a:t>                         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Как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играть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?</a:t>
            </a:r>
            <a:r>
              <a:rPr lang="ru-RU" sz="3000" dirty="0" smtClean="0">
                <a:latin typeface="Book Antiqua" panose="02040602050305030304" pitchFamily="18" charset="0"/>
              </a:rPr>
              <a:t> </a:t>
            </a:r>
            <a:endParaRPr lang="ru-RU" sz="3000" dirty="0">
              <a:latin typeface="Book Antiqua" panose="02040602050305030304" pitchFamily="18" charset="0"/>
            </a:endParaRPr>
          </a:p>
        </p:txBody>
      </p:sp>
      <p:pic>
        <p:nvPicPr>
          <p:cNvPr id="31" name="Рисунок 30" descr="https://detskie-stihi.ru/wp-content/uploads/2020/04/0010-017-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86" b="3056"/>
          <a:stretch/>
        </p:blipFill>
        <p:spPr bwMode="auto">
          <a:xfrm>
            <a:off x="447060" y="2023537"/>
            <a:ext cx="2434089" cy="27941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 descr="https://utoy.ru/upload/pictures/ed/e6/%D0%BD314625_0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3" t="2984" b="4533"/>
          <a:stretch/>
        </p:blipFill>
        <p:spPr bwMode="auto">
          <a:xfrm flipH="1">
            <a:off x="421918" y="4746456"/>
            <a:ext cx="1396451" cy="10328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Рисунок 32" descr="https://1.bp.blogspot.com/-bMFtlQpqk5s/Xkq0Y2DquFI/AAAAAAAAb6I/0oEJ1bUMUc85xlgyboc7sJGQCI_GYyUvQCLcBGAsYHQ/s1600/%25D0%25B8%25D1%2581%25D1%2581%25D0%25BB%25D0%25B5%25D0%25B4%25D0%25BE%25D0%25B2%25D0%25B0%25D1%2582%25D0%25B5%25D0%25BB%25D0%25B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69" t="47406" r="2498" b="4787"/>
          <a:stretch/>
        </p:blipFill>
        <p:spPr bwMode="auto">
          <a:xfrm>
            <a:off x="1815721" y="4507909"/>
            <a:ext cx="1114691" cy="1314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945999" y="3420625"/>
            <a:ext cx="2956265" cy="300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5400000">
            <a:off x="-700630" y="1739947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ИИИ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3341642" y="1739947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 rot="5400000">
            <a:off x="-198354" y="2239739"/>
            <a:ext cx="4580458" cy="2797845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dirty="0">
                <a:latin typeface="Book Antiqua" panose="02040602050305030304" pitchFamily="18" charset="0"/>
              </a:rPr>
              <a:t>Из какого материала сделали грузовик? </a:t>
            </a:r>
          </a:p>
          <a:p>
            <a:r>
              <a:rPr lang="ru-RU" dirty="0">
                <a:latin typeface="Book Antiqua" panose="02040602050305030304" pitchFamily="18" charset="0"/>
              </a:rPr>
              <a:t>Значит грузовик какой? Если бросить грузовик, что произойдет? Что можно сказать о свойствах металла? </a:t>
            </a:r>
          </a:p>
          <a:p>
            <a:r>
              <a:rPr lang="ru-RU" dirty="0">
                <a:latin typeface="Book Antiqua" panose="02040602050305030304" pitchFamily="18" charset="0"/>
              </a:rPr>
              <a:t>(Он прочный, тяжелый, твердый.) Аналогично о предметах пластмассы, резины, дерева, ткани. </a:t>
            </a: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 rot="5400000">
            <a:off x="3843919" y="2239740"/>
            <a:ext cx="4580458" cy="2797845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dirty="0">
                <a:latin typeface="Book Antiqua" panose="02040602050305030304" pitchFamily="18" charset="0"/>
              </a:rPr>
              <a:t>«Какой на ощупь?», если предмет не видеть, а только его потрогать? </a:t>
            </a:r>
          </a:p>
          <a:p>
            <a:r>
              <a:rPr lang="ru-RU" dirty="0">
                <a:latin typeface="Book Antiqua" panose="02040602050305030304" pitchFamily="18" charset="0"/>
              </a:rPr>
              <a:t>- Какой предмет на ощупь? (Твердый, мягкий, колючий</a:t>
            </a:r>
            <a:r>
              <a:rPr lang="ru-RU" dirty="0" smtClean="0">
                <a:latin typeface="Book Antiqua" panose="02040602050305030304" pitchFamily="18" charset="0"/>
              </a:rPr>
              <a:t>).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4258" y="505057"/>
            <a:ext cx="7157507" cy="90151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Book Antiqua" panose="02040602050305030304" pitchFamily="18" charset="0"/>
              </a:rPr>
              <a:t>Из </a:t>
            </a:r>
            <a:r>
              <a:rPr lang="ru-RU" sz="3200" dirty="0" smtClean="0">
                <a:latin typeface="Book Antiqua" panose="02040602050305030304" pitchFamily="18" charset="0"/>
              </a:rPr>
              <a:t>чего</a:t>
            </a:r>
            <a:r>
              <a:rPr lang="ru-RU" sz="2800" dirty="0" smtClean="0">
                <a:latin typeface="Book Antiqua" panose="02040602050305030304" pitchFamily="18" charset="0"/>
              </a:rPr>
              <a:t>  сделано?                    Какой на ощупь?                       </a:t>
            </a:r>
            <a:endParaRPr lang="ru-RU" sz="2800" dirty="0">
              <a:latin typeface="Book Antiqua" panose="0204060205030503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886546" y="2239804"/>
            <a:ext cx="2956265" cy="300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01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5400000">
            <a:off x="-700630" y="181706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prstClr val="white"/>
                </a:solidFill>
              </a:rPr>
              <a:t>КтодК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111" y="570576"/>
            <a:ext cx="3127519" cy="559661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5400000">
            <a:off x="3001226" y="181706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 rot="5400000">
            <a:off x="-261509" y="2299628"/>
            <a:ext cx="4558424" cy="2779485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 «Какой формы?» - с изображением основных геометрических фигур. Ребенок рассматривают и называет фигуры.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предмет похож на круг, он круглый. (На квадрат - квадратный; на треугольник - треугольный, на овал – овальный).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предмет по форме, например, яблоко или мяч? (яблоко круглое, мяч круглый)</a:t>
            </a:r>
            <a:endParaRPr lang="ru-RU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627960" y="713577"/>
            <a:ext cx="10210800" cy="555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>
                <a:latin typeface="Book Antiqua" panose="02040602050305030304" pitchFamily="18" charset="0"/>
              </a:rPr>
              <a:t>Какой формы?             Какого цвета?                Размер?</a:t>
            </a:r>
            <a:endParaRPr lang="ru-RU" sz="3200" dirty="0">
              <a:latin typeface="Book Antiqua" panose="02040602050305030304" pitchFamily="18" charset="0"/>
            </a:endParaRPr>
          </a:p>
        </p:txBody>
      </p:sp>
      <p:sp>
        <p:nvSpPr>
          <p:cNvPr id="15" name="Прямоугольник 2"/>
          <p:cNvSpPr>
            <a:spLocks noChangeArrowheads="1"/>
          </p:cNvSpPr>
          <p:nvPr/>
        </p:nvSpPr>
        <p:spPr bwMode="auto">
          <a:xfrm rot="5400000">
            <a:off x="6972943" y="2204762"/>
            <a:ext cx="4913101" cy="2969216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</a:pPr>
            <a:endParaRPr lang="ru-RU" dirty="0"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-Что </a:t>
            </a: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мячей одинаковое? (Цвет)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Что у мячей разное? (Размер)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Большой </a:t>
            </a: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мяч, а маленький как назовем? (Мячик</a:t>
            </a:r>
            <a:r>
              <a:rPr lang="ru-RU" dirty="0" smtClean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 напоминают, что характеризуя величину предмета,  кроме понятия, "большой-маленький", надо использовать понятия "высокий-низкий", " длинный-короткий", "широкий-узкий", "толстый-тонкий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".</a:t>
            </a:r>
            <a:r>
              <a:rPr lang="ru-RU" dirty="0" smtClean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2"/>
          <p:cNvSpPr>
            <a:spLocks noChangeArrowheads="1"/>
          </p:cNvSpPr>
          <p:nvPr/>
        </p:nvSpPr>
        <p:spPr bwMode="auto">
          <a:xfrm rot="5400000">
            <a:off x="3471665" y="2404594"/>
            <a:ext cx="4573272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Символ-карточка «Какого цвета?» - будем называть цвет, признак предмета.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Например, мяч зеленого цвета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7765" y="39892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54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62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35" y="1396177"/>
            <a:ext cx="3110569" cy="27523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5379" t="13047" r="391" b="5088"/>
          <a:stretch/>
        </p:blipFill>
        <p:spPr>
          <a:xfrm>
            <a:off x="3548336" y="283341"/>
            <a:ext cx="8054778" cy="38652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9135" y="4343283"/>
            <a:ext cx="117767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85750" lvl="0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4242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игра предназначена для детей </a:t>
            </a:r>
            <a:r>
              <a:rPr lang="ru-RU" sz="2400" dirty="0" smtClean="0">
                <a:solidFill>
                  <a:srgbClr val="4242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4-7 </a:t>
            </a:r>
            <a:r>
              <a:rPr lang="ru-RU" sz="2400" dirty="0">
                <a:solidFill>
                  <a:srgbClr val="4242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лет.  В ходе игры ребенок познакомится  с условными обозначениями- символами; научится составлять небольшой описательный рассказ об игрушках и предметах с опорой на вопросы, которые представлены в виде картинок-символов (описание признаков, качеств. действий предмета или предметом; оценка предмета или отношение ребенка к нему.)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484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16">
        <p:split orient="vert"/>
      </p:transition>
    </mc:Choice>
    <mc:Fallback xmlns="">
      <p:transition spd="slow" advTm="351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865188" y="430213"/>
            <a:ext cx="10515600" cy="576421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с подсказкой»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Позволяет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направлять речевое поведение детей на создание тех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или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иных реплик.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Требует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дошкольников усилия мысли, памяти, активизации знаний детей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предметах, природе, 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т.п.</a:t>
            </a:r>
            <a:r>
              <a:rPr lang="ru-RU" dirty="0" smtClean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Учит детей задавать вопросы с разными вопросительными словами, опираясь на символы и отвечать на них.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Побуждает детей к самостоятельному построению диалогических реплик.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знаково-символической деятельности дошкольников: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Облегчает и ускоряет процесс запоминания и усвоения материала,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приемы работы 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памятью.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Позволяет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максимально активизировать детей в речевой деятельности,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сохраняя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этом 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Позволяет увидеть главное и систематизировать полученные знания.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202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775849"/>
              </p:ext>
            </p:extLst>
          </p:nvPr>
        </p:nvGraphicFramePr>
        <p:xfrm>
          <a:off x="571500" y="193431"/>
          <a:ext cx="11254154" cy="6119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flipH="1">
            <a:off x="3346367" y="1517072"/>
            <a:ext cx="11876" cy="273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66409" y="1721922"/>
            <a:ext cx="0" cy="136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трелка вниз 11"/>
          <p:cNvSpPr/>
          <p:nvPr/>
        </p:nvSpPr>
        <p:spPr>
          <a:xfrm>
            <a:off x="3346367" y="1567543"/>
            <a:ext cx="45719" cy="1543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866409" y="1567543"/>
            <a:ext cx="45719" cy="1543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255823" y="1517072"/>
            <a:ext cx="83128" cy="204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8894618" y="1517072"/>
            <a:ext cx="47501" cy="204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0414660" y="1567543"/>
            <a:ext cx="45719" cy="2226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638300" y="3590925"/>
            <a:ext cx="45719" cy="247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868931" y="3590925"/>
            <a:ext cx="45719" cy="180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552950" y="3590925"/>
            <a:ext cx="45719" cy="247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695" y="287509"/>
            <a:ext cx="11528612" cy="6400162"/>
          </a:xfrm>
        </p:spPr>
        <p:txBody>
          <a:bodyPr>
            <a:noAutofit/>
          </a:bodyPr>
          <a:lstStyle/>
          <a:p>
            <a:pPr marL="423545" indent="-342900" algn="just">
              <a:spcBef>
                <a:spcPts val="230"/>
              </a:spcBef>
              <a:tabLst>
                <a:tab pos="4308475" algn="l"/>
                <a:tab pos="44958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Предварительная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работа: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стихов  А. Барто «Игрушки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отгадывание  загадок,</a:t>
            </a:r>
            <a:r>
              <a:rPr lang="ru-RU" sz="2400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знакомство детей с символами,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иллюстраций, изготовление игрушек методом оригами, художественно-эстетическая деятельность: обводка трафаретов и раскрашивание, дидактические игры: «Домино», «Лото» «Из чего сделаны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?».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marR="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6200" marR="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Цель игры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Учить детей задавать вопросы с разными вопросительными словами, опираясь на символы.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Карточки с символами, обозначающими то или иное содержание вопроса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Воспитатель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предлагает   задавать    вопросы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карточкам. Из чудесного мешочка вынимается игрушка, воспитатель   поочередно поднимает  карточки с    разными символами, а дети задают соответствующие вопросы. За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правильно сформулированный 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дается 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фишка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Выигрывает  тот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 наберет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фишек.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03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3458">
        <p:split orient="vert"/>
      </p:transition>
    </mc:Choice>
    <mc:Fallback xmlns="">
      <p:transition spd="slow" advTm="2345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5400000">
            <a:off x="-880782" y="208983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110" y="843345"/>
            <a:ext cx="3127519" cy="559661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5400000">
            <a:off x="2922495" y="2089835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 rot="5400000">
            <a:off x="113778" y="2896160"/>
            <a:ext cx="3589245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636581" y="1292234"/>
            <a:ext cx="10210800" cy="861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Book Antiqua" panose="02040602050305030304" pitchFamily="18" charset="0"/>
              </a:rPr>
              <a:t>       Кто это?                         Что это?                      Какого цвета?  </a:t>
            </a: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357" y="2194026"/>
            <a:ext cx="2833024" cy="37382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70699" y="153938"/>
            <a:ext cx="992393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Карточки с символами, обозначающими то или иное содержание вопроса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https://w7.pngwing.com/pngs/153/419/png-transparent-bathroom-unisex-public-toilet-bathroom-signs-blue-text-logo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08" t="11521" r="21533" b="15634"/>
          <a:stretch/>
        </p:blipFill>
        <p:spPr bwMode="auto">
          <a:xfrm>
            <a:off x="784635" y="3158107"/>
            <a:ext cx="1373471" cy="26557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/>
          <a:srcRect l="7536" b="13783"/>
          <a:stretch/>
        </p:blipFill>
        <p:spPr>
          <a:xfrm>
            <a:off x="2158106" y="2462561"/>
            <a:ext cx="1019591" cy="1581003"/>
          </a:xfrm>
          <a:prstGeom prst="rect">
            <a:avLst/>
          </a:prstGeom>
        </p:spPr>
      </p:pic>
      <p:sp>
        <p:nvSpPr>
          <p:cNvPr id="17" name="Прямоугольник 2"/>
          <p:cNvSpPr>
            <a:spLocks noChangeArrowheads="1"/>
          </p:cNvSpPr>
          <p:nvPr/>
        </p:nvSpPr>
        <p:spPr bwMode="auto">
          <a:xfrm rot="5400000">
            <a:off x="3920378" y="2822115"/>
            <a:ext cx="3589245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" name="Рисунок 19" descr="https://ds05.infourok.ru/uploads/ex/0fc3/00128652-7d626fde/8/hello_html_m72c291b7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430" y="3812407"/>
            <a:ext cx="2312894" cy="2001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/>
          <a:srcRect l="7536" b="13783"/>
          <a:stretch/>
        </p:blipFill>
        <p:spPr>
          <a:xfrm>
            <a:off x="5999773" y="2367605"/>
            <a:ext cx="1019591" cy="158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8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5400000">
            <a:off x="-880782" y="208983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Кто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2922495" y="2089835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 rot="5400000">
            <a:off x="113778" y="2896160"/>
            <a:ext cx="3589245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354107" y="1292234"/>
            <a:ext cx="6918511" cy="861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Book Antiqua" panose="02040602050305030304" pitchFamily="18" charset="0"/>
              </a:rPr>
              <a:t>       Кто это?                         Что это?                      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0699" y="153938"/>
            <a:ext cx="992393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Карточки с символами, обозначающими то или иное содержание вопроса</a:t>
            </a:r>
            <a:endParaRPr lang="ru-RU" sz="2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https://w7.pngwing.com/pngs/153/419/png-transparent-bathroom-unisex-public-toilet-bathroom-signs-blue-text-logo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08" t="11521" r="21533" b="15634"/>
          <a:stretch/>
        </p:blipFill>
        <p:spPr bwMode="auto">
          <a:xfrm>
            <a:off x="784635" y="3158107"/>
            <a:ext cx="1373471" cy="26557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l="7536" b="13783"/>
          <a:stretch/>
        </p:blipFill>
        <p:spPr>
          <a:xfrm>
            <a:off x="2158106" y="2462561"/>
            <a:ext cx="1019591" cy="1581003"/>
          </a:xfrm>
          <a:prstGeom prst="rect">
            <a:avLst/>
          </a:prstGeom>
        </p:spPr>
      </p:pic>
      <p:sp>
        <p:nvSpPr>
          <p:cNvPr id="17" name="Прямоугольник 2"/>
          <p:cNvSpPr>
            <a:spLocks noChangeArrowheads="1"/>
          </p:cNvSpPr>
          <p:nvPr/>
        </p:nvSpPr>
        <p:spPr bwMode="auto">
          <a:xfrm rot="5400000">
            <a:off x="3920378" y="2822115"/>
            <a:ext cx="3589245" cy="2631141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20" name="Рисунок 19" descr="https://ds05.infourok.ru/uploads/ex/0fc3/00128652-7d626fde/8/hello_html_m72c291b7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430" y="3812407"/>
            <a:ext cx="2312894" cy="2001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/>
          <a:srcRect l="7536" b="13783"/>
          <a:stretch/>
        </p:blipFill>
        <p:spPr>
          <a:xfrm>
            <a:off x="5999773" y="2367605"/>
            <a:ext cx="1019591" cy="15810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143999" y="3278991"/>
            <a:ext cx="2956265" cy="300070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386220" y="641444"/>
            <a:ext cx="42964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правил укрепления памяти гласит: «Когда учишь – записывай, рисуй схемы, диаграммы, черти графики»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11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Описание предмета по предметной картинке.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рассказа должен хорошо быть известен ребенку. Описание всегда строится в определенной четкой последовательности.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это?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Форма, размер, цвет.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Добавляются (материал, вкус, ощупь)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Составляющие части.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Применение.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06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rot="5400000">
            <a:off x="-788060" y="1942833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6540831" y="177685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Кто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3001226" y="1817066"/>
            <a:ext cx="5585012" cy="311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 rot="5400000">
            <a:off x="7318841" y="2450772"/>
            <a:ext cx="3965613" cy="2801047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609601" y="854947"/>
            <a:ext cx="10210800" cy="8611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Book Antiqua" panose="02040602050305030304" pitchFamily="18" charset="0"/>
              </a:rPr>
              <a:t>                                    Какой формы?            Размер?                                              </a:t>
            </a:r>
            <a:endParaRPr lang="ru-RU" sz="3200" dirty="0">
              <a:latin typeface="Book Antiqua" panose="0204060205030503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/>
          <a:srcRect l="43554" t="19844" r="4140" b="23659"/>
          <a:stretch/>
        </p:blipFill>
        <p:spPr>
          <a:xfrm>
            <a:off x="7992465" y="2509854"/>
            <a:ext cx="2565610" cy="2610924"/>
          </a:xfrm>
          <a:prstGeom prst="rect">
            <a:avLst/>
          </a:prstGeom>
        </p:spPr>
      </p:pic>
      <p:sp>
        <p:nvSpPr>
          <p:cNvPr id="20" name="Объект 17"/>
          <p:cNvSpPr txBox="1">
            <a:spLocks/>
          </p:cNvSpPr>
          <p:nvPr/>
        </p:nvSpPr>
        <p:spPr>
          <a:xfrm>
            <a:off x="762001" y="1007347"/>
            <a:ext cx="6589348" cy="861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000" dirty="0" smtClean="0">
                <a:latin typeface="Book Antiqua" panose="02040602050305030304" pitchFamily="18" charset="0"/>
              </a:rPr>
              <a:t>                                                     </a:t>
            </a:r>
            <a:endParaRPr lang="ru-RU" sz="3000" dirty="0"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1448" y="854947"/>
            <a:ext cx="2530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Какого цвета?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4" y="1762163"/>
            <a:ext cx="2833024" cy="4106306"/>
          </a:xfrm>
          <a:prstGeom prst="rect">
            <a:avLst/>
          </a:prstGeom>
        </p:spPr>
      </p:pic>
      <p:sp>
        <p:nvSpPr>
          <p:cNvPr id="14" name="Прямоугольник 2"/>
          <p:cNvSpPr>
            <a:spLocks noChangeArrowheads="1"/>
          </p:cNvSpPr>
          <p:nvPr/>
        </p:nvSpPr>
        <p:spPr bwMode="auto">
          <a:xfrm rot="5400000">
            <a:off x="3854089" y="2429088"/>
            <a:ext cx="3879286" cy="2861100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39342" y="2294965"/>
            <a:ext cx="1458687" cy="91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39342" y="3402438"/>
            <a:ext cx="914400" cy="9144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135322" y="2233553"/>
            <a:ext cx="914400" cy="9144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616106" y="3402438"/>
            <a:ext cx="1295401" cy="9144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4539342" y="4526380"/>
            <a:ext cx="1060704" cy="914400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51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1598</TotalTime>
  <Words>660</Words>
  <Application>Microsoft Office PowerPoint</Application>
  <PresentationFormat>Широкоэкранный</PresentationFormat>
  <Paragraphs>93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 Antiqua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 чего  сделано?                    Какой на ощупь?                    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жгутиками из пластилина</dc:title>
  <dc:creator>Пользователь Windows</dc:creator>
  <cp:lastModifiedBy>Дёня</cp:lastModifiedBy>
  <cp:revision>156</cp:revision>
  <cp:lastPrinted>2021-06-24T18:34:06Z</cp:lastPrinted>
  <dcterms:created xsi:type="dcterms:W3CDTF">2020-04-13T09:55:57Z</dcterms:created>
  <dcterms:modified xsi:type="dcterms:W3CDTF">2022-04-24T14:30:17Z</dcterms:modified>
</cp:coreProperties>
</file>