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2" r:id="rId4"/>
    <p:sldId id="275" r:id="rId5"/>
    <p:sldId id="262" r:id="rId6"/>
    <p:sldId id="269" r:id="rId7"/>
    <p:sldId id="263" r:id="rId8"/>
    <p:sldId id="265" r:id="rId9"/>
    <p:sldId id="264" r:id="rId10"/>
    <p:sldId id="266" r:id="rId11"/>
    <p:sldId id="271" r:id="rId12"/>
    <p:sldId id="277" r:id="rId13"/>
    <p:sldId id="281" r:id="rId14"/>
    <p:sldId id="278" r:id="rId15"/>
    <p:sldId id="267" r:id="rId16"/>
    <p:sldId id="279" r:id="rId17"/>
    <p:sldId id="274" r:id="rId18"/>
    <p:sldId id="276" r:id="rId19"/>
    <p:sldId id="28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Фото-отчет по проекту «Добрая забота»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7400" y="3733800"/>
            <a:ext cx="26670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Солнышкина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 В.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Толстых Т. В.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«Сказка»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1112_10023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33800"/>
            <a:ext cx="51054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Городской ветеринарный центр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20181207_10564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04800"/>
            <a:ext cx="3962400" cy="2971800"/>
          </a:xfrm>
        </p:spPr>
      </p:pic>
      <p:pic>
        <p:nvPicPr>
          <p:cNvPr id="11" name="Рисунок 10" descr="IMG-20190201-WA001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304800"/>
            <a:ext cx="3714750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190201-WA001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609600"/>
            <a:ext cx="3908822" cy="5211763"/>
          </a:xfrm>
          <a:prstGeom prst="rect">
            <a:avLst/>
          </a:prstGeom>
        </p:spPr>
      </p:pic>
      <p:pic>
        <p:nvPicPr>
          <p:cNvPr id="5" name="Рисунок 4" descr="IMG-20190201-WA00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09600"/>
            <a:ext cx="38862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81208_111405 - копия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6400" y="0"/>
            <a:ext cx="5676636" cy="3253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81208_1111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8800" y="3434715"/>
            <a:ext cx="5486400" cy="3423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895600"/>
            <a:ext cx="8229600" cy="762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Музейно-выставочный центр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1228_07385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04800"/>
            <a:ext cx="7757582" cy="5818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181116_1535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0"/>
            <a:ext cx="64008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Выставка мини-книг</a:t>
            </a:r>
            <a:br>
              <a:rPr lang="ru-RU" sz="3600" b="1" i="1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i="1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«Наши верные друзья»</a:t>
            </a:r>
            <a:endParaRPr lang="ru-RU" sz="3600" b="1" i="1" dirty="0">
              <a:ln w="17780" cmpd="sng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Ф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7000" y="3322320"/>
            <a:ext cx="6149009" cy="3535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90800" y="32004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Выставка </a:t>
            </a:r>
            <a:br>
              <a:rPr kumimoji="0" lang="ru-RU" sz="3600" b="1" i="1" u="none" strike="noStrike" kern="1200" cap="none" spc="0" normalizeH="0" baseline="0" noProof="0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1" u="none" strike="noStrike" kern="1200" cap="none" spc="0" normalizeH="0" baseline="0" noProof="0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«Кормушка для птиц»</a:t>
            </a:r>
            <a:endParaRPr kumimoji="0" lang="ru-RU" sz="3600" b="1" i="1" u="none" strike="noStrike" kern="1200" cap="none" spc="0" normalizeH="0" baseline="0" noProof="0" dirty="0">
              <a:ln w="17780" cmpd="sng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229600" cy="990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Целевая прогулка «Покормите птиц зимой»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0190129_1044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343400" cy="2952750"/>
          </a:xfrm>
          <a:prstGeom prst="rect">
            <a:avLst/>
          </a:prstGeom>
        </p:spPr>
      </p:pic>
      <p:pic>
        <p:nvPicPr>
          <p:cNvPr id="6" name="Рисунок 5" descr="20190129_1045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81200" y="3276600"/>
            <a:ext cx="51054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0129_10444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5200" y="0"/>
            <a:ext cx="43688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81128-10085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5200" y="381000"/>
            <a:ext cx="43688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Содержимое 3" descr="P81128-100223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381000"/>
            <a:ext cx="4165600" cy="2971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95400" y="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Открытый показ НОД «Добрая забота»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Содержимое 3" descr="IMG-20181122-WA000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3810000"/>
            <a:ext cx="41656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81122-WA000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4400" y="3810000"/>
            <a:ext cx="4218820" cy="289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28600" y="3352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Родительская конференция «Приобщение детей к духовно-нравственным и социокультурным ценностям»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190119_1456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600" y="0"/>
            <a:ext cx="4343400" cy="3048000"/>
          </a:xfrm>
          <a:prstGeom prst="rect">
            <a:avLst/>
          </a:prstGeom>
        </p:spPr>
      </p:pic>
      <p:pic>
        <p:nvPicPr>
          <p:cNvPr id="9" name="Рисунок 8" descr="IMG-20190124-WA00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165600" cy="3124200"/>
          </a:xfrm>
          <a:prstGeom prst="rect">
            <a:avLst/>
          </a:prstGeom>
        </p:spPr>
      </p:pic>
      <p:pic>
        <p:nvPicPr>
          <p:cNvPr id="10" name="Рисунок 9" descr="IMG-20190124-WA00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0"/>
            <a:ext cx="4191000" cy="3048000"/>
          </a:xfrm>
          <a:prstGeom prst="rect">
            <a:avLst/>
          </a:prstGeom>
        </p:spPr>
      </p:pic>
      <p:pic>
        <p:nvPicPr>
          <p:cNvPr id="11" name="Рисунок 10" descr="20190119_15045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3886200"/>
            <a:ext cx="4419600" cy="29718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13092" y="3008293"/>
            <a:ext cx="77510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Детская городская библиотека. Мероприятие</a:t>
            </a:r>
          </a:p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«В мире животных»</a:t>
            </a:r>
            <a:endParaRPr lang="ru-RU" sz="2800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5922"/>
            <a:ext cx="6705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Вечер презентаций</a:t>
            </a: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«Мои домашние животные»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81213_17492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143000"/>
            <a:ext cx="4800600" cy="3017520"/>
          </a:xfrm>
        </p:spPr>
      </p:pic>
      <p:pic>
        <p:nvPicPr>
          <p:cNvPr id="5" name="Рисунок 4" descr="IMG_20181213_18064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0" y="1143000"/>
            <a:ext cx="3584864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1500" y="4343400"/>
            <a:ext cx="6705600" cy="117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81106_07490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0"/>
            <a:ext cx="4114800" cy="3086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20181106_1329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0"/>
            <a:ext cx="4191000" cy="3143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572000" y="31242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Рисование «Подружки для кошки Мурки»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12420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Аппликация «Дом для собаки Жучки»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20181112_1406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" y="3486150"/>
            <a:ext cx="4292600" cy="321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990600" y="645789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Лепка  «Кошечка»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" name="Рисунок 11" descr="20181115_16272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200" y="3352800"/>
            <a:ext cx="43688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257800" y="645789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Аппликация «Веселые овечки»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181116_1101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5400" y="0"/>
            <a:ext cx="38100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20181116_15414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0"/>
            <a:ext cx="4190999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81000" y="27432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Лепка «Уточки»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28194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СХД «Домашние животные»</a:t>
            </a:r>
          </a:p>
          <a:p>
            <a:endParaRPr lang="ru-RU" sz="2000" b="1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20190201_17063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124200"/>
            <a:ext cx="4064000" cy="3200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6400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Макет «Домик в деревне»</a:t>
            </a:r>
          </a:p>
        </p:txBody>
      </p:sp>
      <p:pic>
        <p:nvPicPr>
          <p:cNvPr id="11" name="Рисунок 10" descr="IMG-20190204-WA002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1600" y="3200400"/>
            <a:ext cx="3638550" cy="31242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334000" y="6324600"/>
            <a:ext cx="3020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Конструирование «Ферма»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Подвижные игры</a:t>
            </a:r>
            <a:endParaRPr lang="ru-RU" b="1" i="1" dirty="0">
              <a:ln w="17780" cmpd="sng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Содержимое 3" descr="20181121_0932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1200"/>
            <a:ext cx="44704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81121_1009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05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Экскурсия выходного дня </a:t>
            </a:r>
            <a:b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«Собака – лучший друг»</a:t>
            </a:r>
            <a:endParaRPr lang="ru-RU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Содержимое 3" descr="20181021_1212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5400"/>
            <a:ext cx="44958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81021_1212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1295400"/>
            <a:ext cx="46482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362200" y="48006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Собака породы лабрадор 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2316163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Йоркширский терьер.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В настоящее время — одна из самых популярных комнатно-декоративных пород собак.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Японский хин.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В Японии эти собачки называются любимцами императоров</a:t>
            </a:r>
            <a:r>
              <a:rPr lang="ru-RU" dirty="0" smtClean="0"/>
              <a:t>. 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0181021_1215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720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81021_12172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0"/>
            <a:ext cx="4648200" cy="3486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1021_12185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0"/>
            <a:ext cx="4191000" cy="3091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81021_12143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143000" y="3048000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Смелые, выносливые, преодолевают препятствия.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20181021_12254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429000"/>
            <a:ext cx="4114800" cy="3035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81021_12205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4290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0" y="6324600"/>
            <a:ext cx="9144000" cy="68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Поиграли в футбол, показали какие трюки могут выполнять собаки.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81021_12392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019300" y="1115516"/>
            <a:ext cx="5105400" cy="5160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81109_18071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381000"/>
            <a:ext cx="4267200" cy="3109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81109_1815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325582"/>
            <a:ext cx="4267200" cy="3147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33400" y="0"/>
            <a:ext cx="784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Мастер-класс для родителей</a:t>
            </a:r>
            <a:endParaRPr lang="ru-RU" sz="2800" b="1" i="1" dirty="0">
              <a:ln w="17780" cmpd="sng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 descr="20181109_18194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33800"/>
            <a:ext cx="4388757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20181109_18072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733800"/>
            <a:ext cx="4381991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52400" y="3429000"/>
            <a:ext cx="85344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i="1" spc="300" dirty="0" smtClean="0">
                <a:ln w="11430" cmpd="sng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ea typeface="Verdana" pitchFamily="34" charset="0"/>
                <a:cs typeface="Verdana" pitchFamily="34" charset="0"/>
              </a:rPr>
              <a:t>«Изготовление поделок из бумаги способом оригами» </a:t>
            </a:r>
            <a:endParaRPr lang="ru-RU" sz="2000" dirty="0">
              <a:ln w="11430" cmpd="sng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154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Verdana</vt:lpstr>
      <vt:lpstr>Office Theme</vt:lpstr>
      <vt:lpstr>Фото-отчет по проекту «Добрая забота»</vt:lpstr>
      <vt:lpstr>Презентация PowerPoint</vt:lpstr>
      <vt:lpstr>Презентация PowerPoint</vt:lpstr>
      <vt:lpstr>Подвижные игры</vt:lpstr>
      <vt:lpstr>Экскурсия выходного дня  «Собака – лучший друг»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Городской ветеринарный центр</vt:lpstr>
      <vt:lpstr>Презентация PowerPoint</vt:lpstr>
      <vt:lpstr>Музейно-выставочный центр</vt:lpstr>
      <vt:lpstr>Презентация PowerPoint</vt:lpstr>
      <vt:lpstr>Выставка мини-книг  «Наши верные друзья»</vt:lpstr>
      <vt:lpstr>Целевая прогулка «Покормите птиц зимой»</vt:lpstr>
      <vt:lpstr>Презентация PowerPoint</vt:lpstr>
      <vt:lpstr>Презентация PowerPoint</vt:lpstr>
      <vt:lpstr>Вечер презентаций «Мои домашние животные»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«Добрая забота»</dc:title>
  <dc:creator>алла</dc:creator>
  <cp:lastModifiedBy>ACER</cp:lastModifiedBy>
  <cp:revision>130</cp:revision>
  <dcterms:created xsi:type="dcterms:W3CDTF">2006-08-16T00:00:00Z</dcterms:created>
  <dcterms:modified xsi:type="dcterms:W3CDTF">2022-04-24T15:06:25Z</dcterms:modified>
</cp:coreProperties>
</file>