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8" r:id="rId6"/>
    <p:sldId id="267" r:id="rId7"/>
    <p:sldId id="263" r:id="rId8"/>
    <p:sldId id="265" r:id="rId9"/>
    <p:sldId id="264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43608" y="3356992"/>
            <a:ext cx="7920880" cy="3096344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>Использование  игровых технологий в социально-личностном развитии дошкольников</a:t>
            </a:r>
            <a:endParaRPr lang="ru-RU" sz="4000" b="1" i="1" dirty="0" smtClean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285728"/>
            <a:ext cx="2600899" cy="983032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Суслова Н.А.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Заключение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507288" cy="4680520"/>
          </a:xfrm>
        </p:spPr>
        <p:txBody>
          <a:bodyPr/>
          <a:lstStyle/>
          <a:p>
            <a:pPr algn="just"/>
            <a:r>
              <a:rPr lang="ru-RU" sz="2800" dirty="0" smtClean="0"/>
              <a:t>Таким образом, к феномену игры стоит относиться как к уникальному явлению детства.</a:t>
            </a:r>
          </a:p>
          <a:p>
            <a:pPr algn="just"/>
            <a:r>
              <a:rPr lang="ru-RU" sz="2800" dirty="0" smtClean="0"/>
              <a:t> Игра – это не только имитация жизни, это очень серьезная деятельность, которая позволяет ребенку самоутвердиться, </a:t>
            </a:r>
            <a:r>
              <a:rPr lang="ru-RU" sz="2800" dirty="0" err="1" smtClean="0"/>
              <a:t>самореализоваться</a:t>
            </a:r>
            <a:r>
              <a:rPr lang="ru-RU" sz="2800" dirty="0" smtClean="0"/>
              <a:t>. Игра становится фактором социального развития личности.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:\DCIM\182SSCAM\SDC131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4507">
            <a:off x="5652120" y="4265712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F:\DCIM\182SSCAM\SDC1288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16832"/>
            <a:ext cx="43924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D:\Desktop\дети\SDC11997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9869838" flipV="1">
            <a:off x="255745" y="4418648"/>
            <a:ext cx="286955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86409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Спасибо за внимание !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4" descr="C:\Users\1\Desktop\Пчелы картинки 1 gif анимации смайлики рисунки аватарки Пчелы скачать бесплатно - Мир животных_files\568807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5040560" cy="479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1"/>
            <a:ext cx="8229600" cy="60597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060849"/>
            <a:ext cx="8158163" cy="44939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Понятие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социально-личностное развитие дошкольника </a:t>
            </a:r>
            <a:r>
              <a:rPr lang="ru-RU" i="1" dirty="0" smtClean="0"/>
              <a:t> </a:t>
            </a:r>
            <a:r>
              <a:rPr lang="ru-RU" dirty="0" smtClean="0"/>
              <a:t>включает в себя:</a:t>
            </a:r>
            <a:endParaRPr lang="ru-RU" i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формирование отношения ребенка к себе и к окружающему,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выработка им социальных мотивов и потребностей,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становление его самопознания.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Задача педагога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435280" cy="4680520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Поддерживать стремление ребёнка к активной деятельности, способствовать его дальнейшему развитию и росту</a:t>
            </a:r>
          </a:p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Пополнять и разнообразить детскую деятельность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Создавать эмоционально-положительный климат в группе,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Уметь применять личностно-ориентированный подход к каждому ребенку.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115050" cy="45719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6984776" cy="4725144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Для педагога важно 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dirty="0" smtClean="0"/>
              <a:t>уметь создавать эмоционально-положительный климат в группе детского сада, </a:t>
            </a:r>
          </a:p>
          <a:p>
            <a:pPr algn="just"/>
            <a:r>
              <a:rPr lang="ru-RU" sz="2800" dirty="0" smtClean="0"/>
              <a:t>уметь применять личностно-ориентированный подход к каждому ребенку, </a:t>
            </a:r>
          </a:p>
          <a:p>
            <a:pPr algn="just"/>
            <a:r>
              <a:rPr lang="ru-RU" sz="2800" dirty="0" smtClean="0"/>
              <a:t>уметь пробудить у детей способность к импровизации, насыщению сюжетов оригинальными событиями.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6" name="Рисунок 5" descr="D:\Desktop\дети\SDC120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33324">
            <a:off x="3559948" y="4492358"/>
            <a:ext cx="3068127" cy="245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Функции игры</a:t>
            </a: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208912" cy="56883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1.    </a:t>
            </a:r>
            <a:r>
              <a:rPr lang="ru-RU" i="1" dirty="0" smtClean="0">
                <a:solidFill>
                  <a:srgbClr val="7030A0"/>
                </a:solidFill>
              </a:rPr>
              <a:t>эмоционально развивающая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2.    </a:t>
            </a:r>
            <a:r>
              <a:rPr lang="ru-RU" i="1" dirty="0" smtClean="0">
                <a:solidFill>
                  <a:srgbClr val="7030A0"/>
                </a:solidFill>
              </a:rPr>
              <a:t>диагностическая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3.    </a:t>
            </a:r>
            <a:r>
              <a:rPr lang="ru-RU" i="1" dirty="0" smtClean="0">
                <a:solidFill>
                  <a:srgbClr val="7030A0"/>
                </a:solidFill>
              </a:rPr>
              <a:t>релаксационная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4.    </a:t>
            </a:r>
            <a:r>
              <a:rPr lang="ru-RU" i="1" dirty="0" smtClean="0">
                <a:solidFill>
                  <a:srgbClr val="7030A0"/>
                </a:solidFill>
              </a:rPr>
              <a:t>компенсаторная функция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5.    </a:t>
            </a:r>
            <a:r>
              <a:rPr lang="ru-RU" i="1" dirty="0" smtClean="0">
                <a:solidFill>
                  <a:srgbClr val="7030A0"/>
                </a:solidFill>
              </a:rPr>
              <a:t>коммуникативная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6.    </a:t>
            </a:r>
            <a:r>
              <a:rPr lang="ru-RU" i="1" dirty="0" smtClean="0">
                <a:solidFill>
                  <a:srgbClr val="7030A0"/>
                </a:solidFill>
              </a:rPr>
              <a:t>функция самореализации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7.    </a:t>
            </a:r>
            <a:r>
              <a:rPr lang="ru-RU" i="1" dirty="0" err="1" smtClean="0">
                <a:solidFill>
                  <a:srgbClr val="7030A0"/>
                </a:solidFill>
              </a:rPr>
              <a:t>социокультурная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8.    </a:t>
            </a:r>
            <a:r>
              <a:rPr lang="ru-RU" i="1" dirty="0" smtClean="0">
                <a:solidFill>
                  <a:srgbClr val="7030A0"/>
                </a:solidFill>
              </a:rPr>
              <a:t>терапевтическая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Организация игр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435280" cy="4680520"/>
          </a:xfrm>
        </p:spPr>
        <p:txBody>
          <a:bodyPr/>
          <a:lstStyle/>
          <a:p>
            <a:pPr algn="just"/>
            <a:r>
              <a:rPr lang="ru-RU" sz="2800" dirty="0" smtClean="0"/>
              <a:t>выбрать  в качестве основной цели одну- две функции, которые будут для него наиболее важными</a:t>
            </a:r>
          </a:p>
          <a:p>
            <a:pPr algn="just"/>
            <a:r>
              <a:rPr lang="ru-RU" sz="2800" dirty="0" smtClean="0"/>
              <a:t>опираться  на уже достигнутый уровень развития ребят, их склонности, привычки, способности</a:t>
            </a:r>
          </a:p>
          <a:p>
            <a:pPr algn="just"/>
            <a:r>
              <a:rPr lang="ru-RU" sz="2800" dirty="0" smtClean="0"/>
              <a:t> затем планомерно перестраивать существующие интересы детей на желаемые, повышая к ним требования, терпеливо и настойчиво работая над их духовным ростом.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Роль игры в воспитании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824536"/>
          </a:xfrm>
        </p:spPr>
        <p:txBody>
          <a:bodyPr/>
          <a:lstStyle/>
          <a:p>
            <a:pPr algn="just"/>
            <a:r>
              <a:rPr lang="ru-RU" sz="2800" dirty="0" smtClean="0"/>
              <a:t>именно в играх дети раскрывают свои положительные и отрицательные качества, а воспитатель получает полную возможность влиять должным образом на всех вместе и на каждого в отдельности.</a:t>
            </a:r>
          </a:p>
          <a:p>
            <a:endParaRPr lang="ru-RU" dirty="0"/>
          </a:p>
        </p:txBody>
      </p:sp>
      <p:pic>
        <p:nvPicPr>
          <p:cNvPr id="4" name="Рисунок 3" descr="D:\Desktop\дети\SDC121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573016"/>
            <a:ext cx="4536504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435280" cy="4752528"/>
          </a:xfrm>
        </p:spPr>
        <p:txBody>
          <a:bodyPr/>
          <a:lstStyle/>
          <a:p>
            <a:pPr algn="just"/>
            <a:r>
              <a:rPr lang="ru-RU" sz="2800" dirty="0" smtClean="0"/>
              <a:t> игры приучают детей жить и работать в коллективе, считаться с интересами товарищей, приходить им на выручку, соблюдать установленные правила, выполнять требования дисциплины.</a:t>
            </a:r>
          </a:p>
          <a:p>
            <a:endParaRPr lang="ru-RU" dirty="0"/>
          </a:p>
        </p:txBody>
      </p:sp>
      <p:pic>
        <p:nvPicPr>
          <p:cNvPr id="4" name="Рисунок 3" descr="D:\Desktop\дети\SDC117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83486">
            <a:off x="4488489" y="3780563"/>
            <a:ext cx="4127462" cy="277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680520"/>
          </a:xfrm>
        </p:spPr>
        <p:txBody>
          <a:bodyPr/>
          <a:lstStyle/>
          <a:p>
            <a:pPr algn="just"/>
            <a:r>
              <a:rPr lang="ru-RU" sz="2800" dirty="0" smtClean="0"/>
              <a:t>Очень часто можно так удачно скомпоновать игру с трудовым процессом, что она украсит труд, воспитает постоянную любовь к нему, поможет успешно овладеть мастерством.</a:t>
            </a:r>
          </a:p>
          <a:p>
            <a:pPr algn="just"/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 descr="D:\Desktop\дети\SDC121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645024"/>
            <a:ext cx="453650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185</TotalTime>
  <Words>301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Шаблон 2</vt:lpstr>
      <vt:lpstr>Использование  игровых технологий в социально-личностном развитии дошкольников</vt:lpstr>
      <vt:lpstr>Слайд 2</vt:lpstr>
      <vt:lpstr>Задача педагога</vt:lpstr>
      <vt:lpstr>Слайд 4</vt:lpstr>
      <vt:lpstr>Функции игры</vt:lpstr>
      <vt:lpstr>Организация игр</vt:lpstr>
      <vt:lpstr>Роль игры в воспитании</vt:lpstr>
      <vt:lpstr>Слайд 8</vt:lpstr>
      <vt:lpstr>Слайд 9</vt:lpstr>
      <vt:lpstr>Заключение</vt:lpstr>
      <vt:lpstr>Слайд 11</vt:lpstr>
      <vt:lpstr>Спасибо за внимание !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2015-02-23T12:14:58Z</dcterms:created>
  <dcterms:modified xsi:type="dcterms:W3CDTF">2015-03-09T13:39:03Z</dcterms:modified>
</cp:coreProperties>
</file>