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4" r:id="rId5"/>
    <p:sldId id="263" r:id="rId6"/>
    <p:sldId id="262" r:id="rId7"/>
    <p:sldId id="266" r:id="rId8"/>
    <p:sldId id="261" r:id="rId9"/>
    <p:sldId id="259" r:id="rId10"/>
    <p:sldId id="260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rice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85728"/>
            <a:ext cx="878684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структурное подразделение, реализующее общеобразовательные программы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дошкольного образования  «Детский сад №62» государственного бюджетного общеобразовательного учреждения средней общеобразовательной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школы №4 имени Героя Советского Союза Д.П. Левина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городского округа Сызрань Самарской области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42886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Игровые задания с перфокартами по ФЭМП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работе с детьми старшего дошкольного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4357694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Айнетдинова С.И., 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Сызрань, 2022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028343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Перфокарты можно легко изготовить. Они понятны и доступны детскому мышлению, их можно разнообразить в зависимости от тематической недели. Перфокарты привлекают внимание детей, позволяют с большим интересом применять их не только в групповой работе, но и в индивидуальном использовании, а также и в самостоятельном использовании родителями дома. Они позволяют вести разнообразную работу, как на начальном этапе обучения, так и во время повторения и закрепления материала, и во время диагностирования знаний по выбранной теме. Дети работают с перфокартами с удовольствием. Они воспринимают работу с ними как игру.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Волков А.И. Начало периода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жизни» - материал из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Википедии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свободной энциклопедии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ru.wikipedia.org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wiki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Колесников Е.А.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«Краткая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Михайлова З.А., Иоффе Э.Н.«Математика от трех до семи»: Детство- Пресс,2003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Рындин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 Забытое слово «перфокарта». Журнал «Компьютер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Price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http://www.comprice.ru/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А.Ф. Шестаковой «Перфокарты как источник повышения эффективности урока» - М., 2010 (1-4class.blogspot.ru/2010/04/blogpost_30.html)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28604"/>
            <a:ext cx="807249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данного пособия можно играть и учить ребенка одновременно. Это веселое, интересное и комфортное обучение. Творческие, а главное полезные задания дети выполняют в доступной им форме – игровой деятельности (ведущего вида деятельности дошкольника).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 задания разработаны в соответствии с ФГОС ДО, в которых учтены психологические, возрастные особенности дошкольников. Игра позволяет развивать мелкую моторику, формировать основные мыслительные операции, такие как анализ, синтез, сопоставление, обобщение, классификация и умение применять полученные знания.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785794"/>
            <a:ext cx="700089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индивидуальная однородная карточка с заданием или </a:t>
            </a:r>
            <a:r>
              <a:rPr lang="ru-RU" sz="24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согнутая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пополам с чистым листком бумаги внутри.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Снаружи карточки находятся окошки для записей ответов детей. Содержание перфокарт может быть любым, в зависимости от того, какую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преследует педагог, каков возраст детей, уровень их развития.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ello_html_7ef34a63.png"/>
          <p:cNvPicPr>
            <a:picLocks noChangeAspect="1"/>
          </p:cNvPicPr>
          <p:nvPr/>
        </p:nvPicPr>
        <p:blipFill>
          <a:blip r:embed="rId3"/>
          <a:srcRect l="41147" b="-5765"/>
          <a:stretch>
            <a:fillRect/>
          </a:stretch>
        </p:blipFill>
        <p:spPr>
          <a:xfrm>
            <a:off x="5643569" y="3500438"/>
            <a:ext cx="1771093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471488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95057" y="302359"/>
            <a:ext cx="8548943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Используя перфокарты по ФЭМП, можно решить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следующие задачи: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математические представления о числе,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форме, времени, пространстве.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логическое мышление, память, внимание, воображение.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Развивать  самосознание, самоконтроль, способность к 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проявлению волевых усилий.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Развивать самостоятельность, инициативность,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сообразительность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Развивать мелкую моторику пальцев рук.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навык самоконтроля и самооценки, 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умение понимать учебную задачу и выполнять её самостоятельно.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Поддерживать интерес к интеллектуальной деятельности, желание играть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игры математического содержания, проявляя настойчивость,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целеустремлённость, взаимопомощь.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157161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"/>
            <a:ext cx="85725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18181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Перфокарты«Геометрические фигуры», «Количество» представляет собой лист формата А 4,</a:t>
            </a:r>
            <a:r>
              <a:rPr lang="ru-RU" sz="2000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разным сторонам которого нанесены изображения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цифры, а в центре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вырезанный прямоугольник.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Выполняя здание, ребёнок подкладывает под перфокарты лист бумаги</a:t>
            </a: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проводит на нём линии.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Перфокарта «Геометрические фигуры»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Закрепить умения детей различать геометрические формы (круг, квадрат, треугольник, овал, прямоугольник) 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Игровое задание: Соедини предмет с теми фигурами, из которых он составлен.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Пользователь\Desktop\перфокарты по математике\qxlytwk-002.jpg"/>
          <p:cNvPicPr/>
          <p:nvPr/>
        </p:nvPicPr>
        <p:blipFill>
          <a:blip r:embed="rId3"/>
          <a:srcRect l="44815"/>
          <a:stretch>
            <a:fillRect/>
          </a:stretch>
        </p:blipFill>
        <p:spPr bwMode="auto">
          <a:xfrm>
            <a:off x="785786" y="3643314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Desktop\перфокарты по математике\qxlytwk-001.jpg"/>
          <p:cNvPicPr/>
          <p:nvPr/>
        </p:nvPicPr>
        <p:blipFill>
          <a:blip r:embed="rId4" cstate="print"/>
          <a:srcRect l="44291"/>
          <a:stretch>
            <a:fillRect/>
          </a:stretch>
        </p:blipFill>
        <p:spPr bwMode="auto">
          <a:xfrm>
            <a:off x="3500430" y="3714752"/>
            <a:ext cx="19288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ello_html_4671d704.png"/>
          <p:cNvPicPr/>
          <p:nvPr/>
        </p:nvPicPr>
        <p:blipFill>
          <a:blip r:embed="rId5"/>
          <a:srcRect l="43404"/>
          <a:stretch>
            <a:fillRect/>
          </a:stretch>
        </p:blipFill>
        <p:spPr bwMode="auto">
          <a:xfrm>
            <a:off x="5929322" y="3643314"/>
            <a:ext cx="185738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"/>
            <a:ext cx="76535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Перфокарта «Количество»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Закрепить количественный счет.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Игровое задание: Соедини цифру с соответствующей по количеству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группой предметов.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Пользователь\Desktop\перфокарты по математике\hello_html_m5431669c.jpg"/>
          <p:cNvPicPr/>
          <p:nvPr/>
        </p:nvPicPr>
        <p:blipFill>
          <a:blip r:embed="rId3"/>
          <a:srcRect l="43939" b="-3704"/>
          <a:stretch>
            <a:fillRect/>
          </a:stretch>
        </p:blipFill>
        <p:spPr bwMode="auto">
          <a:xfrm>
            <a:off x="571472" y="2500306"/>
            <a:ext cx="1909766" cy="258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Desktop\перфокарты по математике\qxlytwk-005.jpg"/>
          <p:cNvPicPr/>
          <p:nvPr/>
        </p:nvPicPr>
        <p:blipFill>
          <a:blip r:embed="rId4"/>
          <a:srcRect l="44361" b="-2094"/>
          <a:stretch>
            <a:fillRect/>
          </a:stretch>
        </p:blipFill>
        <p:spPr bwMode="auto">
          <a:xfrm>
            <a:off x="3357554" y="2500306"/>
            <a:ext cx="2214578" cy="242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ello_html_431c3e73.png"/>
          <p:cNvPicPr/>
          <p:nvPr/>
        </p:nvPicPr>
        <p:blipFill>
          <a:blip r:embed="rId5"/>
          <a:srcRect l="48760" r="-102" b="-3822"/>
          <a:stretch>
            <a:fillRect/>
          </a:stretch>
        </p:blipFill>
        <p:spPr bwMode="auto">
          <a:xfrm>
            <a:off x="6429388" y="2571744"/>
            <a:ext cx="1714512" cy="229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71604" y="357166"/>
            <a:ext cx="6153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Перфокарта «Порядковый счет»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Закрепить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расположения цифр.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Записать в пустые клетки нужные цифры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57222" y="2214554"/>
          <a:ext cx="6524630" cy="1928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463"/>
                <a:gridCol w="652463"/>
                <a:gridCol w="652463"/>
                <a:gridCol w="652463"/>
                <a:gridCol w="652463"/>
                <a:gridCol w="652463"/>
                <a:gridCol w="652463"/>
                <a:gridCol w="652463"/>
                <a:gridCol w="652463"/>
                <a:gridCol w="652463"/>
              </a:tblGrid>
              <a:tr h="964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428605"/>
            <a:ext cx="892971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Перфокарта «Состав числа»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Закрепить состав чисел первого десятка из двух меньших.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Игровое задание: Нарисовать цифры на "ветках" каждого дерева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(сумма чисел в параллельных ветках дерева должна быть равна числу в центре дерева). Для многократного использования карточки можно заламинировать.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Пользователь\Desktop\перфокарты по математике\20220419_1057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2"/>
            <a:ext cx="19288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Desktop\перфокарты по математике\20220419_1057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643182"/>
            <a:ext cx="20002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Пользователь\Desktop\перфокарты по математике\20220419_105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7" y="2643182"/>
            <a:ext cx="214314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928670"/>
            <a:ext cx="61436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Индивидуальные задания, которые заключены в перфокартах, направлены на развитие творческих способностей, логического мышления, умения рассуждать. Они позволяют формировать важные качества личности – самостоятельность, наблюдательность, сообразительность.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Данные дидактические пособия учитывают современные педагогические технологии, способствуют активизации деятельности дошкольников, индивидуализации обучения и воспитания.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 с перфокартами имеют развивающее, обучающее и воспитывающее значение. В этом заключается их практическая ценность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664</Words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2022-04-24T05:12:54Z</dcterms:created>
  <dcterms:modified xsi:type="dcterms:W3CDTF">2022-04-24T07:44:57Z</dcterms:modified>
</cp:coreProperties>
</file>