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71" autoAdjust="0"/>
  </p:normalViewPr>
  <p:slideViewPr>
    <p:cSldViewPr>
      <p:cViewPr varScale="1">
        <p:scale>
          <a:sx n="81" d="100"/>
          <a:sy n="81" d="100"/>
        </p:scale>
        <p:origin x="149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5" y="1772816"/>
            <a:ext cx="1406796" cy="201271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-36512" y="3645024"/>
            <a:ext cx="9361040" cy="309634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761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82" y="1844824"/>
            <a:ext cx="1408298" cy="20118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1548325"/>
            <a:ext cx="707197" cy="215817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12" y="3706496"/>
            <a:ext cx="9385524" cy="3121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906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85185E-6 L -0.82986 0.00139 " pathEditMode="relative" rAng="0" ptsTypes="AA">
                                      <p:cBhvr>
                                        <p:cTn id="6" dur="8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493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844824"/>
            <a:ext cx="1408298" cy="20179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5510" y="1572309"/>
            <a:ext cx="707197" cy="21642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4060" y="1682047"/>
            <a:ext cx="1414395" cy="20545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36577"/>
            <a:ext cx="9396536" cy="3121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56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-0.73837 -0.00023 " pathEditMode="relative" rAng="0" ptsTypes="AA">
                                      <p:cBhvr>
                                        <p:cTn id="6" dur="7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27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844283"/>
            <a:ext cx="1408298" cy="20179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317" y="1572309"/>
            <a:ext cx="707197" cy="21642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9721" y="1682047"/>
            <a:ext cx="1414395" cy="20545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70293" y="2218541"/>
            <a:ext cx="707197" cy="15180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736577"/>
            <a:ext cx="9324528" cy="3121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003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7.40741E-7 L -0.5651 0.002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64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85" y="1844824"/>
            <a:ext cx="1408298" cy="20179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7259" y="1557523"/>
            <a:ext cx="707197" cy="21642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2973" y="1674642"/>
            <a:ext cx="1414395" cy="20545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8897" y="2238238"/>
            <a:ext cx="707197" cy="15180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000" y="2336467"/>
            <a:ext cx="1639966" cy="13717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721791"/>
            <a:ext cx="9252520" cy="3121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299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40741E-7 L -0.48715 0.006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58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981661"/>
            <a:ext cx="1408298" cy="20179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1890" y="1665092"/>
            <a:ext cx="707197" cy="21642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7155" y="1776638"/>
            <a:ext cx="1414395" cy="20545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9618" y="2303770"/>
            <a:ext cx="707197" cy="15180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9370" y="2564904"/>
            <a:ext cx="1639966" cy="13717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37871" y="2457641"/>
            <a:ext cx="1365622" cy="13717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" y="3821806"/>
            <a:ext cx="9237871" cy="3121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892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33333E-6 L -0.31719 -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68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81" y="1973736"/>
            <a:ext cx="1408298" cy="20179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7949" y="1707020"/>
            <a:ext cx="707197" cy="21642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1902" y="1816758"/>
            <a:ext cx="1414395" cy="20545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0177" y="2383007"/>
            <a:ext cx="707197" cy="15180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49484" y="2511895"/>
            <a:ext cx="1639966" cy="13717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01560" y="2511895"/>
            <a:ext cx="1365622" cy="13717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19786" y="3580608"/>
            <a:ext cx="548688" cy="2804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4382" y="3861048"/>
            <a:ext cx="9256901" cy="3121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370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59259E-6 L -0.1283 -0.00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24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22222E-6 L -0.00156 -0.0712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-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User</cp:lastModifiedBy>
  <cp:revision>9</cp:revision>
  <dcterms:created xsi:type="dcterms:W3CDTF">2019-06-17T15:11:10Z</dcterms:created>
  <dcterms:modified xsi:type="dcterms:W3CDTF">2021-09-16T08:06:54Z</dcterms:modified>
</cp:coreProperties>
</file>