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95" r:id="rId3"/>
    <p:sldId id="296" r:id="rId4"/>
    <p:sldId id="297" r:id="rId5"/>
    <p:sldId id="298" r:id="rId6"/>
    <p:sldId id="299" r:id="rId7"/>
    <p:sldId id="300" r:id="rId8"/>
    <p:sldId id="301" r:id="rId9"/>
    <p:sldId id="302" r:id="rId10"/>
    <p:sldId id="303" r:id="rId11"/>
    <p:sldId id="305" r:id="rId1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B0ED"/>
    <a:srgbClr val="59C2F1"/>
    <a:srgbClr val="F7FC1A"/>
    <a:srgbClr val="005EA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011" autoAdjust="0"/>
  </p:normalViewPr>
  <p:slideViewPr>
    <p:cSldViewPr>
      <p:cViewPr>
        <p:scale>
          <a:sx n="90" d="100"/>
          <a:sy n="90" d="100"/>
        </p:scale>
        <p:origin x="-816" y="-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B0F853-DC0C-4AC9-B1BD-516D8905114E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4ACB6E-D9E1-440C-8B0B-AE2CB385B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ACB6E-D9E1-440C-8B0B-AE2CB385B41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ACB6E-D9E1-440C-8B0B-AE2CB385B41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ACB6E-D9E1-440C-8B0B-AE2CB385B41D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52120" y="4083918"/>
            <a:ext cx="3332754" cy="949621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84324" y="915566"/>
            <a:ext cx="7175351" cy="1344875"/>
          </a:xfrm>
          <a:effectLst/>
        </p:spPr>
        <p:txBody>
          <a:bodyPr>
            <a:noAutofit/>
          </a:bodyPr>
          <a:lstStyle>
            <a:lvl1pPr marL="182880" indent="0" algn="l">
              <a:buNone/>
              <a:defRPr sz="5400"/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548639"/>
            <a:ext cx="6400800" cy="260604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C2086-34C0-4C25-8BF4-0C1BE0260E47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4629150"/>
            <a:ext cx="3352801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10000" y="4629150"/>
            <a:ext cx="1828800" cy="273844"/>
          </a:xfrm>
          <a:prstGeom prst="rect">
            <a:avLst/>
          </a:prstGeom>
        </p:spPr>
        <p:txBody>
          <a:bodyPr/>
          <a:lstStyle/>
          <a:p>
            <a:fld id="{AEF32AEF-8707-47FE-A206-8B447E68C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282388"/>
            <a:ext cx="2057400" cy="3928754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4" y="548640"/>
            <a:ext cx="4829287" cy="367104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C2086-34C0-4C25-8BF4-0C1BE0260E47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4629150"/>
            <a:ext cx="3352801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10000" y="4629150"/>
            <a:ext cx="1828800" cy="273844"/>
          </a:xfrm>
          <a:prstGeom prst="rect">
            <a:avLst/>
          </a:prstGeom>
        </p:spPr>
        <p:txBody>
          <a:bodyPr/>
          <a:lstStyle/>
          <a:p>
            <a:fld id="{AEF32AEF-8707-47FE-A206-8B447E68C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C2086-34C0-4C25-8BF4-0C1BE0260E47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395536" y="1203598"/>
            <a:ext cx="8280920" cy="3528392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1629486"/>
            <a:ext cx="5966666" cy="1817510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3455633"/>
            <a:ext cx="5970494" cy="626595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C2086-34C0-4C25-8BF4-0C1BE0260E47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4629150"/>
            <a:ext cx="3352801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10000" y="4629150"/>
            <a:ext cx="1828800" cy="273844"/>
          </a:xfrm>
          <a:prstGeom prst="rect">
            <a:avLst/>
          </a:prstGeom>
        </p:spPr>
        <p:txBody>
          <a:bodyPr/>
          <a:lstStyle/>
          <a:p>
            <a:fld id="{AEF32AEF-8707-47FE-A206-8B447E68C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C2086-34C0-4C25-8BF4-0C1BE0260E47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5536" y="1275606"/>
            <a:ext cx="4104456" cy="35283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716016" y="1275606"/>
            <a:ext cx="3922768" cy="35283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548640"/>
            <a:ext cx="3346704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050245"/>
            <a:ext cx="3346704" cy="2057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548640"/>
            <a:ext cx="3346704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049274"/>
            <a:ext cx="3346704" cy="2057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C2086-34C0-4C25-8BF4-0C1BE0260E47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4629150"/>
            <a:ext cx="3352801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810000" y="4629150"/>
            <a:ext cx="1828800" cy="273844"/>
          </a:xfrm>
          <a:prstGeom prst="rect">
            <a:avLst/>
          </a:prstGeom>
        </p:spPr>
        <p:txBody>
          <a:bodyPr/>
          <a:lstStyle/>
          <a:p>
            <a:fld id="{AEF32AEF-8707-47FE-A206-8B447E68C1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C2086-34C0-4C25-8BF4-0C1BE0260E47}" type="datetimeFigureOut">
              <a:rPr lang="ru-RU" smtClean="0"/>
              <a:pPr/>
              <a:t>24.04.2022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C2086-34C0-4C25-8BF4-0C1BE0260E47}" type="datetimeFigureOut">
              <a:rPr lang="ru-RU" smtClean="0"/>
              <a:pPr/>
              <a:t>24.04.2022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6" y="1657350"/>
            <a:ext cx="3636085" cy="943870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6" y="548640"/>
            <a:ext cx="4017085" cy="3671048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2623351"/>
            <a:ext cx="3388660" cy="160463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C2086-34C0-4C25-8BF4-0C1BE0260E47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4629150"/>
            <a:ext cx="3352801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810000" y="4629150"/>
            <a:ext cx="1828800" cy="273844"/>
          </a:xfrm>
          <a:prstGeom prst="rect">
            <a:avLst/>
          </a:prstGeom>
        </p:spPr>
        <p:txBody>
          <a:bodyPr/>
          <a:lstStyle/>
          <a:p>
            <a:fld id="{AEF32AEF-8707-47FE-A206-8B447E68C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857250"/>
            <a:ext cx="4114800" cy="2345855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757865"/>
            <a:ext cx="3694114" cy="1622265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C2086-34C0-4C25-8BF4-0C1BE0260E47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4629150"/>
            <a:ext cx="3352801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810000" y="4629150"/>
            <a:ext cx="1828800" cy="273844"/>
          </a:xfrm>
          <a:prstGeom prst="rect">
            <a:avLst/>
          </a:prstGeom>
        </p:spPr>
        <p:txBody>
          <a:bodyPr/>
          <a:lstStyle/>
          <a:p>
            <a:fld id="{AEF32AEF-8707-47FE-A206-8B447E68C1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3348316"/>
            <a:ext cx="6383538" cy="85725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/>
          <p:cNvSpPr/>
          <p:nvPr/>
        </p:nvSpPr>
        <p:spPr>
          <a:xfrm>
            <a:off x="-756592" y="-1914525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536" y="195486"/>
            <a:ext cx="8280920" cy="85725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536" y="1233486"/>
            <a:ext cx="8280920" cy="3714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8344" y="4629150"/>
            <a:ext cx="10184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BAC2086-34C0-4C25-8BF4-0C1BE0260E47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11" name="Рамка 10"/>
          <p:cNvSpPr/>
          <p:nvPr userDrawn="1"/>
        </p:nvSpPr>
        <p:spPr>
          <a:xfrm>
            <a:off x="0" y="0"/>
            <a:ext cx="9144000" cy="5143500"/>
          </a:xfrm>
          <a:prstGeom prst="frame">
            <a:avLst>
              <a:gd name="adj1" fmla="val 238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jpeg"/><Relationship Id="rId3" Type="http://schemas.openxmlformats.org/officeDocument/2006/relationships/image" Target="../media/image90.jpeg"/><Relationship Id="rId7" Type="http://schemas.openxmlformats.org/officeDocument/2006/relationships/image" Target="../media/image94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3.jpeg"/><Relationship Id="rId11" Type="http://schemas.openxmlformats.org/officeDocument/2006/relationships/image" Target="../media/image98.jpeg"/><Relationship Id="rId5" Type="http://schemas.openxmlformats.org/officeDocument/2006/relationships/image" Target="../media/image92.jpeg"/><Relationship Id="rId10" Type="http://schemas.openxmlformats.org/officeDocument/2006/relationships/image" Target="../media/image97.jpeg"/><Relationship Id="rId4" Type="http://schemas.openxmlformats.org/officeDocument/2006/relationships/image" Target="../media/image91.jpeg"/><Relationship Id="rId9" Type="http://schemas.openxmlformats.org/officeDocument/2006/relationships/image" Target="../media/image96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99.jpeg"/><Relationship Id="rId7" Type="http://schemas.openxmlformats.org/officeDocument/2006/relationships/image" Target="../media/image71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101.jpeg"/><Relationship Id="rId10" Type="http://schemas.openxmlformats.org/officeDocument/2006/relationships/image" Target="../media/image34.jpeg"/><Relationship Id="rId4" Type="http://schemas.openxmlformats.org/officeDocument/2006/relationships/image" Target="../media/image100.png"/><Relationship Id="rId9" Type="http://schemas.openxmlformats.org/officeDocument/2006/relationships/image" Target="../media/image10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image" Target="../media/image9.jpeg"/><Relationship Id="rId3" Type="http://schemas.openxmlformats.org/officeDocument/2006/relationships/audio" Target="../media/audio1.wav"/><Relationship Id="rId7" Type="http://schemas.openxmlformats.org/officeDocument/2006/relationships/image" Target="../media/image3.jpeg"/><Relationship Id="rId12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11" Type="http://schemas.openxmlformats.org/officeDocument/2006/relationships/image" Target="../media/image7.jpeg"/><Relationship Id="rId5" Type="http://schemas.openxmlformats.org/officeDocument/2006/relationships/image" Target="../media/image1.jpeg"/><Relationship Id="rId15" Type="http://schemas.openxmlformats.org/officeDocument/2006/relationships/image" Target="../media/image11.jpeg"/><Relationship Id="rId10" Type="http://schemas.openxmlformats.org/officeDocument/2006/relationships/image" Target="../media/image6.jpeg"/><Relationship Id="rId4" Type="http://schemas.openxmlformats.org/officeDocument/2006/relationships/audio" Target="../media/audio2.wav"/><Relationship Id="rId9" Type="http://schemas.openxmlformats.org/officeDocument/2006/relationships/image" Target="../media/image5.jpeg"/><Relationship Id="rId1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jpeg"/><Relationship Id="rId18" Type="http://schemas.openxmlformats.org/officeDocument/2006/relationships/image" Target="../media/image25.jpeg"/><Relationship Id="rId3" Type="http://schemas.openxmlformats.org/officeDocument/2006/relationships/audio" Target="../media/audio3.wav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17" Type="http://schemas.openxmlformats.org/officeDocument/2006/relationships/image" Target="../media/image24.jpe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5" Type="http://schemas.openxmlformats.org/officeDocument/2006/relationships/image" Target="../media/image22.jpeg"/><Relationship Id="rId10" Type="http://schemas.openxmlformats.org/officeDocument/2006/relationships/image" Target="../media/image17.jpeg"/><Relationship Id="rId4" Type="http://schemas.openxmlformats.org/officeDocument/2006/relationships/audio" Target="../media/audio4.wav"/><Relationship Id="rId9" Type="http://schemas.openxmlformats.org/officeDocument/2006/relationships/image" Target="../media/image16.jpeg"/><Relationship Id="rId14" Type="http://schemas.openxmlformats.org/officeDocument/2006/relationships/image" Target="../media/image2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12" Type="http://schemas.openxmlformats.org/officeDocument/2006/relationships/image" Target="../media/image35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11" Type="http://schemas.openxmlformats.org/officeDocument/2006/relationships/image" Target="../media/image34.jpeg"/><Relationship Id="rId5" Type="http://schemas.openxmlformats.org/officeDocument/2006/relationships/image" Target="../media/image28.png"/><Relationship Id="rId10" Type="http://schemas.openxmlformats.org/officeDocument/2006/relationships/image" Target="../media/image33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audio" Target="../media/audio3.wav"/><Relationship Id="rId7" Type="http://schemas.openxmlformats.org/officeDocument/2006/relationships/image" Target="../media/image39.jpeg"/><Relationship Id="rId12" Type="http://schemas.openxmlformats.org/officeDocument/2006/relationships/image" Target="../media/image4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11" Type="http://schemas.openxmlformats.org/officeDocument/2006/relationships/image" Target="../media/image43.jpeg"/><Relationship Id="rId5" Type="http://schemas.openxmlformats.org/officeDocument/2006/relationships/image" Target="../media/image37.png"/><Relationship Id="rId10" Type="http://schemas.openxmlformats.org/officeDocument/2006/relationships/image" Target="../media/image42.png"/><Relationship Id="rId4" Type="http://schemas.openxmlformats.org/officeDocument/2006/relationships/image" Target="../media/image36.png"/><Relationship Id="rId9" Type="http://schemas.openxmlformats.org/officeDocument/2006/relationships/image" Target="../media/image4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13" Type="http://schemas.openxmlformats.org/officeDocument/2006/relationships/image" Target="../media/image55.jpeg"/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12" Type="http://schemas.openxmlformats.org/officeDocument/2006/relationships/image" Target="../media/image54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11" Type="http://schemas.openxmlformats.org/officeDocument/2006/relationships/image" Target="../media/image53.png"/><Relationship Id="rId5" Type="http://schemas.openxmlformats.org/officeDocument/2006/relationships/image" Target="../media/image47.jpeg"/><Relationship Id="rId10" Type="http://schemas.openxmlformats.org/officeDocument/2006/relationships/image" Target="../media/image52.jpeg"/><Relationship Id="rId4" Type="http://schemas.openxmlformats.org/officeDocument/2006/relationships/image" Target="../media/image46.jpeg"/><Relationship Id="rId9" Type="http://schemas.openxmlformats.org/officeDocument/2006/relationships/image" Target="../media/image5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13" Type="http://schemas.openxmlformats.org/officeDocument/2006/relationships/image" Target="../media/image66.jpeg"/><Relationship Id="rId3" Type="http://schemas.openxmlformats.org/officeDocument/2006/relationships/image" Target="../media/image56.jpeg"/><Relationship Id="rId7" Type="http://schemas.openxmlformats.org/officeDocument/2006/relationships/image" Target="../media/image60.jpeg"/><Relationship Id="rId12" Type="http://schemas.openxmlformats.org/officeDocument/2006/relationships/image" Target="../media/image65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jpeg"/><Relationship Id="rId11" Type="http://schemas.openxmlformats.org/officeDocument/2006/relationships/image" Target="../media/image64.jpeg"/><Relationship Id="rId5" Type="http://schemas.openxmlformats.org/officeDocument/2006/relationships/image" Target="../media/image58.png"/><Relationship Id="rId10" Type="http://schemas.openxmlformats.org/officeDocument/2006/relationships/image" Target="../media/image63.png"/><Relationship Id="rId4" Type="http://schemas.openxmlformats.org/officeDocument/2006/relationships/image" Target="../media/image57.jpeg"/><Relationship Id="rId9" Type="http://schemas.openxmlformats.org/officeDocument/2006/relationships/image" Target="../media/image62.jpeg"/><Relationship Id="rId14" Type="http://schemas.openxmlformats.org/officeDocument/2006/relationships/image" Target="../media/image6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jpeg"/><Relationship Id="rId13" Type="http://schemas.openxmlformats.org/officeDocument/2006/relationships/image" Target="../media/image78.jpeg"/><Relationship Id="rId3" Type="http://schemas.openxmlformats.org/officeDocument/2006/relationships/image" Target="../media/image68.jpeg"/><Relationship Id="rId7" Type="http://schemas.openxmlformats.org/officeDocument/2006/relationships/image" Target="../media/image72.jpeg"/><Relationship Id="rId12" Type="http://schemas.openxmlformats.org/officeDocument/2006/relationships/image" Target="../media/image77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jpeg"/><Relationship Id="rId11" Type="http://schemas.openxmlformats.org/officeDocument/2006/relationships/image" Target="../media/image76.jpeg"/><Relationship Id="rId5" Type="http://schemas.openxmlformats.org/officeDocument/2006/relationships/image" Target="../media/image70.jpeg"/><Relationship Id="rId10" Type="http://schemas.openxmlformats.org/officeDocument/2006/relationships/image" Target="../media/image75.jpeg"/><Relationship Id="rId4" Type="http://schemas.openxmlformats.org/officeDocument/2006/relationships/image" Target="../media/image69.jpeg"/><Relationship Id="rId9" Type="http://schemas.openxmlformats.org/officeDocument/2006/relationships/image" Target="../media/image7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jpeg"/><Relationship Id="rId13" Type="http://schemas.openxmlformats.org/officeDocument/2006/relationships/image" Target="../media/image89.png"/><Relationship Id="rId3" Type="http://schemas.openxmlformats.org/officeDocument/2006/relationships/image" Target="../media/image79.jpeg"/><Relationship Id="rId7" Type="http://schemas.openxmlformats.org/officeDocument/2006/relationships/image" Target="../media/image83.jpeg"/><Relationship Id="rId12" Type="http://schemas.openxmlformats.org/officeDocument/2006/relationships/image" Target="../media/image88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2.jpeg"/><Relationship Id="rId11" Type="http://schemas.openxmlformats.org/officeDocument/2006/relationships/image" Target="../media/image87.jpeg"/><Relationship Id="rId5" Type="http://schemas.openxmlformats.org/officeDocument/2006/relationships/image" Target="../media/image81.jpeg"/><Relationship Id="rId10" Type="http://schemas.openxmlformats.org/officeDocument/2006/relationships/image" Target="../media/image86.jpeg"/><Relationship Id="rId4" Type="http://schemas.openxmlformats.org/officeDocument/2006/relationships/image" Target="../media/image80.jpeg"/><Relationship Id="rId9" Type="http://schemas.openxmlformats.org/officeDocument/2006/relationships/image" Target="../media/image8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3939901"/>
            <a:ext cx="3764802" cy="1021631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altLang="ru-RU" sz="17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Разработала воспитатель </a:t>
            </a:r>
            <a:r>
              <a:rPr lang="ru-RU" sz="17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Кудряшова Т.Г.                          </a:t>
            </a:r>
          </a:p>
          <a:p>
            <a:pPr>
              <a:defRPr/>
            </a:pPr>
            <a:r>
              <a:rPr lang="ru-RU" altLang="ru-RU" sz="17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«СОШ №3 им. А.А. </a:t>
            </a:r>
            <a:r>
              <a:rPr lang="ru-RU" altLang="ru-RU" sz="1700" b="1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Ивасенко</a:t>
            </a:r>
            <a:r>
              <a:rPr lang="ru-RU" altLang="ru-RU" sz="17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sz="1700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5" y="1059583"/>
            <a:ext cx="7175351" cy="2448271"/>
          </a:xfrm>
        </p:spPr>
        <p:txBody>
          <a:bodyPr/>
          <a:lstStyle/>
          <a:p>
            <a:pPr algn="ctr"/>
            <a:r>
              <a:rPr lang="ru-RU" sz="4800" dirty="0" smtClean="0"/>
              <a:t>ИКТ – игра </a:t>
            </a:r>
            <a:br>
              <a:rPr lang="ru-RU" sz="4800" dirty="0" smtClean="0"/>
            </a:br>
            <a:r>
              <a:rPr lang="ru-RU" sz="4800" dirty="0" smtClean="0"/>
              <a:t>«Кому что нужно для работы»</a:t>
            </a:r>
            <a:endParaRPr lang="ru-RU" sz="4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453901"/>
            <a:ext cx="184731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3578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Татьяна\Desktop\ПРОФЕССИИ\d0ab5c67648f962680e0b3536a28ed93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b="-22"/>
          <a:stretch>
            <a:fillRect/>
          </a:stretch>
        </p:blipFill>
        <p:spPr bwMode="auto">
          <a:xfrm>
            <a:off x="2987824" y="1419622"/>
            <a:ext cx="2655743" cy="3528218"/>
          </a:xfrm>
          <a:prstGeom prst="rect">
            <a:avLst/>
          </a:prstGeom>
          <a:noFill/>
        </p:spPr>
      </p:pic>
      <p:pic>
        <p:nvPicPr>
          <p:cNvPr id="1028" name="Picture 4" descr="https://st3.depositphotos.com/6633222/18589/v/950/depositphotos_185893646-stock-illustration-vector-illustration-cartoon-astronaut-white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195486"/>
            <a:ext cx="1584176" cy="1862453"/>
          </a:xfrm>
          <a:prstGeom prst="rect">
            <a:avLst/>
          </a:prstGeom>
          <a:noFill/>
        </p:spPr>
      </p:pic>
      <p:pic>
        <p:nvPicPr>
          <p:cNvPr id="1030" name="Picture 6" descr="https://i.pinimg.com/originals/12/a2/0c/12a20c6b4ef967a0edd92522399803ee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8304" y="3219822"/>
            <a:ext cx="1680979" cy="1724466"/>
          </a:xfrm>
          <a:prstGeom prst="rect">
            <a:avLst/>
          </a:prstGeom>
          <a:noFill/>
        </p:spPr>
      </p:pic>
      <p:pic>
        <p:nvPicPr>
          <p:cNvPr id="1032" name="Picture 8" descr="https://avatars.mds.yandex.net/i?id=5c64e711a46c05e4b6327efde9631a73-4892958-images-thumbs&amp;n=13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3147814"/>
            <a:ext cx="1728192" cy="1886407"/>
          </a:xfrm>
          <a:prstGeom prst="rect">
            <a:avLst/>
          </a:prstGeom>
          <a:noFill/>
        </p:spPr>
      </p:pic>
      <p:pic>
        <p:nvPicPr>
          <p:cNvPr id="1034" name="Picture 10" descr="https://media.baamboozle.com/uploads/images/139002/1615480189_84977.jpe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168" y="267494"/>
            <a:ext cx="2876010" cy="1368152"/>
          </a:xfrm>
          <a:prstGeom prst="rect">
            <a:avLst/>
          </a:prstGeom>
          <a:noFill/>
        </p:spPr>
      </p:pic>
      <p:pic>
        <p:nvPicPr>
          <p:cNvPr id="1036" name="Picture 12" descr="http://krasnodar-room.ru/uploads/krasnodar/2018/04/set-premium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8406" y="267494"/>
            <a:ext cx="2451541" cy="1224136"/>
          </a:xfrm>
          <a:prstGeom prst="rect">
            <a:avLst/>
          </a:prstGeom>
          <a:noFill/>
        </p:spPr>
      </p:pic>
      <p:pic>
        <p:nvPicPr>
          <p:cNvPr id="1038" name="Picture 14" descr="https://avatars.mds.yandex.net/i?id=9133e1fed7de97d26a776176eda87fdd-5235603-images-thumbs&amp;n=13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0232" y="1779662"/>
            <a:ext cx="2051720" cy="1273776"/>
          </a:xfrm>
          <a:prstGeom prst="rect">
            <a:avLst/>
          </a:prstGeom>
          <a:noFill/>
        </p:spPr>
      </p:pic>
      <p:pic>
        <p:nvPicPr>
          <p:cNvPr id="1040" name="Picture 16" descr="https://cdn1.ozone.ru/s3/multimedia-b/6003312659.jpg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2067694"/>
            <a:ext cx="1946700" cy="1008112"/>
          </a:xfrm>
          <a:prstGeom prst="rect">
            <a:avLst/>
          </a:prstGeom>
          <a:noFill/>
        </p:spPr>
      </p:pic>
      <p:pic>
        <p:nvPicPr>
          <p:cNvPr id="1042" name="Picture 18" descr="https://t-dshi.saha.muzkult.ru/media/2019/03/04/1273577572/Palitra111.jpg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3435846"/>
            <a:ext cx="1527126" cy="152712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7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12C4"/>
                                      </p:to>
                                    </p:animClr>
                                    <p:animClr clrSpc="rgb">
                                      <p:cBhvr>
                                        <p:cTn id="15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12C4"/>
                                      </p:to>
                                    </p:animClr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12C4"/>
                                      </p:to>
                                    </p:animClr>
                                    <p:animClr clrSpc="rgb">
                                      <p:cBhvr>
                                        <p:cTn id="2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12C4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12C4"/>
                                      </p:to>
                                    </p:animClr>
                                    <p:animClr clrSpc="rgb">
                                      <p:cBhvr>
                                        <p:cTn id="31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12C4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12C4"/>
                                      </p:to>
                                    </p:animClr>
                                    <p:animClr clrSpc="rgb">
                                      <p:cBhvr>
                                        <p:cTn id="39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12C4"/>
                                      </p:to>
                                    </p:animClr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0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2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0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0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0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Татьяна\Desktop\ПРОФЕССИИ\113(2)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9CD5F3"/>
              </a:clrFrom>
              <a:clrTo>
                <a:srgbClr val="9CD5F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2355726"/>
            <a:ext cx="2232248" cy="2664098"/>
          </a:xfrm>
          <a:prstGeom prst="rect">
            <a:avLst/>
          </a:prstGeom>
          <a:noFill/>
        </p:spPr>
      </p:pic>
      <p:pic>
        <p:nvPicPr>
          <p:cNvPr id="38914" name="Picture 2" descr="https://e7.pngegg.com/pngimages/120/662/png-clipart-black-computer-set-illustration-laptop-computer-case-computer-repair-technician-desktop-computer-computer-desktop-pc-computer-network-gadget.pn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195486"/>
            <a:ext cx="1872208" cy="1872208"/>
          </a:xfrm>
          <a:prstGeom prst="rect">
            <a:avLst/>
          </a:prstGeom>
          <a:noFill/>
        </p:spPr>
      </p:pic>
      <p:pic>
        <p:nvPicPr>
          <p:cNvPr id="38918" name="Picture 6" descr="https://express-china.ru/upload/iblock/e31/e31dd22b27ebc0bfbf1d6ca3925615d3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00192" y="195486"/>
            <a:ext cx="2662480" cy="1584176"/>
          </a:xfrm>
          <a:prstGeom prst="rect">
            <a:avLst/>
          </a:prstGeom>
          <a:noFill/>
        </p:spPr>
      </p:pic>
      <p:pic>
        <p:nvPicPr>
          <p:cNvPr id="6" name="Picture 16" descr="https://webstockreview.net/images/guitar-clipart-toy-guitar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5856" y="339502"/>
            <a:ext cx="1939478" cy="1584176"/>
          </a:xfrm>
          <a:prstGeom prst="rect">
            <a:avLst/>
          </a:prstGeom>
          <a:noFill/>
        </p:spPr>
      </p:pic>
      <p:pic>
        <p:nvPicPr>
          <p:cNvPr id="7" name="Picture 8" descr="https://avatars.mds.yandex.net/get-mpic/4809583/img_id4693907738447819305.jpeg/14hq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240" y="3507854"/>
            <a:ext cx="1960262" cy="1344395"/>
          </a:xfrm>
          <a:prstGeom prst="rect">
            <a:avLst/>
          </a:prstGeom>
          <a:noFill/>
        </p:spPr>
      </p:pic>
      <p:pic>
        <p:nvPicPr>
          <p:cNvPr id="8" name="Picture 4" descr="https://i.pinimg.com/originals/d1/24/2f/d1242f5758023c2f1ac11b7d4fe4ae66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67544" y="3291830"/>
            <a:ext cx="1512168" cy="1512168"/>
          </a:xfrm>
          <a:prstGeom prst="rect">
            <a:avLst/>
          </a:prstGeom>
          <a:noFill/>
        </p:spPr>
      </p:pic>
      <p:pic>
        <p:nvPicPr>
          <p:cNvPr id="38920" name="Picture 8" descr="https://mirishop.ru/wa-data/public/shop/products/08/41/334108/images/448026/448026.970.jp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128" y="1851670"/>
            <a:ext cx="2032966" cy="1656184"/>
          </a:xfrm>
          <a:prstGeom prst="rect">
            <a:avLst/>
          </a:prstGeom>
          <a:noFill/>
        </p:spPr>
      </p:pic>
      <p:pic>
        <p:nvPicPr>
          <p:cNvPr id="10" name="Picture 16" descr="https://thumbs.dreamstime.com/b/%D0%BC%D1%8B%D1%88%D1%8C-%D0%BA%D0%BE%D0%BC%D0%BF%D1%8C%D1%8E%D1%82%D0%B5%D1%80%D0%B0-3073237.jpg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992670">
            <a:off x="1490802" y="2275694"/>
            <a:ext cx="2100014" cy="9174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89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91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89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1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23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918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3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3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39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89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920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Татьяна\Desktop\ПРОФЕССИИ\1616722_2 (1).jpe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808" y="0"/>
            <a:ext cx="2909601" cy="4227538"/>
          </a:xfrm>
          <a:prstGeom prst="rect">
            <a:avLst/>
          </a:prstGeom>
          <a:noFill/>
        </p:spPr>
      </p:pic>
      <p:pic>
        <p:nvPicPr>
          <p:cNvPr id="12289" name="Picture 1" descr="C:\Users\Татьяна\Desktop\ПРОФЕССИИ\img2 (1)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3363838"/>
            <a:ext cx="1440160" cy="1555373"/>
          </a:xfrm>
          <a:prstGeom prst="rect">
            <a:avLst/>
          </a:prstGeom>
          <a:noFill/>
        </p:spPr>
      </p:pic>
      <p:pic>
        <p:nvPicPr>
          <p:cNvPr id="12290" name="Picture 2" descr="C:\Users\Татьяна\Desktop\ПРОФЕССИИ\img2 (1)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104" y="3363838"/>
            <a:ext cx="1512168" cy="1512168"/>
          </a:xfrm>
          <a:prstGeom prst="rect">
            <a:avLst/>
          </a:prstGeom>
          <a:noFill/>
        </p:spPr>
      </p:pic>
      <p:pic>
        <p:nvPicPr>
          <p:cNvPr id="12291" name="Picture 3" descr="C:\Users\Татьяна\Desktop\ПРОФЕССИИ\img2 (1)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8304" y="3435846"/>
            <a:ext cx="1634848" cy="1522100"/>
          </a:xfrm>
          <a:prstGeom prst="rect">
            <a:avLst/>
          </a:prstGeom>
          <a:noFill/>
        </p:spPr>
      </p:pic>
      <p:pic>
        <p:nvPicPr>
          <p:cNvPr id="12292" name="Picture 4" descr="C:\Users\Татьяна\Desktop\ПРОФЕССИИ\img2 (1).jp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95736" y="3435846"/>
            <a:ext cx="1440160" cy="1440160"/>
          </a:xfrm>
          <a:prstGeom prst="rect">
            <a:avLst/>
          </a:prstGeom>
          <a:noFill/>
        </p:spPr>
      </p:pic>
      <p:pic>
        <p:nvPicPr>
          <p:cNvPr id="12293" name="Picture 5" descr="C:\Users\Татьяна\Desktop\ПРОФЕССИИ\img2 (1).jpg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1707654"/>
            <a:ext cx="1706036" cy="1386154"/>
          </a:xfrm>
          <a:prstGeom prst="rect">
            <a:avLst/>
          </a:prstGeom>
          <a:noFill/>
        </p:spPr>
      </p:pic>
      <p:pic>
        <p:nvPicPr>
          <p:cNvPr id="12294" name="Picture 6" descr="C:\Users\Татьяна\Desktop\ПРОФЕССИИ\depositphotos_13733232-stock-illustration-firefighter-helmet-vector-illustration.jpg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40540" y="1707654"/>
            <a:ext cx="1478363" cy="1563637"/>
          </a:xfrm>
          <a:prstGeom prst="rect">
            <a:avLst/>
          </a:prstGeom>
          <a:noFill/>
        </p:spPr>
      </p:pic>
      <p:pic>
        <p:nvPicPr>
          <p:cNvPr id="12295" name="Picture 7" descr="C:\Users\Татьяна\Desktop\ПРОФЕССИИ\hello_html_m203419ef.jpg"/>
          <p:cNvPicPr>
            <a:picLocks noChangeAspect="1" noChangeArrowheads="1"/>
          </p:cNvPicPr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128" y="1767661"/>
            <a:ext cx="1296144" cy="1512167"/>
          </a:xfrm>
          <a:prstGeom prst="rect">
            <a:avLst/>
          </a:prstGeom>
          <a:noFill/>
        </p:spPr>
      </p:pic>
      <p:pic>
        <p:nvPicPr>
          <p:cNvPr id="12296" name="Picture 8" descr="C:\Users\Татьяна\Desktop\ПРОФЕССИИ\hello_html_m203419ef.jpg"/>
          <p:cNvPicPr>
            <a:picLocks noChangeAspect="1" noChangeArrowheads="1"/>
          </p:cNvPicPr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0"/>
            <a:ext cx="1440160" cy="1670586"/>
          </a:xfrm>
          <a:prstGeom prst="rect">
            <a:avLst/>
          </a:prstGeom>
          <a:noFill/>
        </p:spPr>
      </p:pic>
      <p:pic>
        <p:nvPicPr>
          <p:cNvPr id="12297" name="Picture 9" descr="C:\Users\Татьяна\Desktop\ПРОФЕССИИ\hello_html_m7998314e.jpg"/>
          <p:cNvPicPr>
            <a:picLocks noChangeAspect="1" noChangeArrowheads="1"/>
          </p:cNvPicPr>
          <p:nvPr/>
        </p:nvPicPr>
        <p:blipFill>
          <a:blip r:embed="rId14" cstate="email">
            <a:clrChange>
              <a:clrFrom>
                <a:srgbClr val="E6EEDF"/>
              </a:clrFrom>
              <a:clrTo>
                <a:srgbClr val="E6EED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8" y="1563638"/>
            <a:ext cx="1728192" cy="1440160"/>
          </a:xfrm>
          <a:prstGeom prst="rect">
            <a:avLst/>
          </a:prstGeom>
          <a:noFill/>
        </p:spPr>
      </p:pic>
      <p:pic>
        <p:nvPicPr>
          <p:cNvPr id="12298" name="Picture 10" descr="C:\Users\Татьяна\Desktop\ПРОФЕССИИ\hello_html_m7998314e.jpg"/>
          <p:cNvPicPr>
            <a:picLocks noChangeAspect="1" noChangeArrowheads="1"/>
          </p:cNvPicPr>
          <p:nvPr/>
        </p:nvPicPr>
        <p:blipFill>
          <a:blip r:embed="rId15" cstate="email">
            <a:clrChange>
              <a:clrFrom>
                <a:srgbClr val="E6EEDF"/>
              </a:clrFrom>
              <a:clrTo>
                <a:srgbClr val="E6EED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411510"/>
            <a:ext cx="1800200" cy="1145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2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E1000"/>
                                      </p:to>
                                    </p:animClr>
                                    <p:animClr clrSpc="rgb">
                                      <p:cBhvr>
                                        <p:cTn id="7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1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22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E1000"/>
                                      </p:to>
                                    </p:animClr>
                                    <p:animClr clrSpc="rgb">
                                      <p:cBhvr>
                                        <p:cTn id="15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1000"/>
                                      </p:to>
                                    </p:animClr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2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22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" dur="20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E1000"/>
                                      </p:to>
                                    </p:animClr>
                                    <p:animClr clrSpc="rgb">
                                      <p:cBhvr>
                                        <p:cTn id="23" dur="20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1000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8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2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E1000"/>
                                      </p:to>
                                    </p:animClr>
                                    <p:animClr clrSpc="rgb">
                                      <p:cBhvr>
                                        <p:cTn id="31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1000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0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22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8" dur="1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9" dur="1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0" dur="1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1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8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22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1" dur="1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52" dur="1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3" dur="1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1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3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22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4" dur="1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65" dur="1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6" dur="1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1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7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122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7" dur="1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8" dur="1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9" dur="1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1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5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22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0" dur="1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91" dur="1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2" dur="1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3" dur="1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6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122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3" dur="1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04" dur="1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5" dur="1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1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1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Татьяна\Desktop\ПРОФЕССИИ\img_5710af2246511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5856" y="195486"/>
            <a:ext cx="2411760" cy="3288764"/>
          </a:xfrm>
          <a:prstGeom prst="rect">
            <a:avLst/>
          </a:prstGeom>
          <a:noFill/>
        </p:spPr>
      </p:pic>
      <p:pic>
        <p:nvPicPr>
          <p:cNvPr id="11265" name="Picture 1" descr="C:\Users\Татьяна\Desktop\ПРОФЕССИИ\hello_html_m7998314e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E6EEDF"/>
              </a:clrFrom>
              <a:clrTo>
                <a:srgbClr val="E6EED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200000">
            <a:off x="7450091" y="524734"/>
            <a:ext cx="1584176" cy="1147162"/>
          </a:xfrm>
          <a:prstGeom prst="rect">
            <a:avLst/>
          </a:prstGeom>
          <a:noFill/>
        </p:spPr>
      </p:pic>
      <p:pic>
        <p:nvPicPr>
          <p:cNvPr id="11266" name="Picture 2" descr="C:\Users\Татьяна\Desktop\ПРОФЕССИИ\depositphotos_9131472-stock-illustration-building-icons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267494"/>
            <a:ext cx="1349891" cy="1244674"/>
          </a:xfrm>
          <a:prstGeom prst="rect">
            <a:avLst/>
          </a:prstGeom>
          <a:noFill/>
        </p:spPr>
      </p:pic>
      <p:pic>
        <p:nvPicPr>
          <p:cNvPr id="5" name="Picture 2" descr="C:\Users\Татьяна\Desktop\ПРОФЕССИИ\depositphotos_9131472-stock-illustration-building-icons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720" y="1707654"/>
            <a:ext cx="1656184" cy="1460698"/>
          </a:xfrm>
          <a:prstGeom prst="rect">
            <a:avLst/>
          </a:prstGeom>
          <a:noFill/>
        </p:spPr>
      </p:pic>
      <p:pic>
        <p:nvPicPr>
          <p:cNvPr id="6" name="Picture 2" descr="C:\Users\Татьяна\Desktop\ПРОФЕССИИ\depositphotos_9131472-stock-illustration-building-icons.jp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104" y="1635646"/>
            <a:ext cx="1584176" cy="1460698"/>
          </a:xfrm>
          <a:prstGeom prst="rect">
            <a:avLst/>
          </a:prstGeom>
          <a:noFill/>
        </p:spPr>
      </p:pic>
      <p:pic>
        <p:nvPicPr>
          <p:cNvPr id="7" name="Picture 2" descr="C:\Users\Татьяна\Desktop\ПРОФЕССИИ\depositphotos_9131472-stock-illustration-building-icons.jpg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7904" y="3507854"/>
            <a:ext cx="1728192" cy="1296144"/>
          </a:xfrm>
          <a:prstGeom prst="rect">
            <a:avLst/>
          </a:prstGeom>
          <a:noFill/>
        </p:spPr>
      </p:pic>
      <p:pic>
        <p:nvPicPr>
          <p:cNvPr id="11267" name="Picture 3" descr="C:\Users\Татьяна\Desktop\ПРОФЕССИИ\8fa9c912636b39a25ce61da5c59ab4f0.jpg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96336" y="2067694"/>
            <a:ext cx="1309237" cy="1440160"/>
          </a:xfrm>
          <a:prstGeom prst="rect">
            <a:avLst/>
          </a:prstGeom>
          <a:noFill/>
        </p:spPr>
      </p:pic>
      <p:pic>
        <p:nvPicPr>
          <p:cNvPr id="11269" name="Picture 5" descr="https://ds03.infourok.ru/uploads/ex/0294/0004a9fb-c01a72b3/img20.jpg"/>
          <p:cNvPicPr>
            <a:picLocks noChangeAspect="1" noChangeArrowheads="1"/>
          </p:cNvPicPr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3507854"/>
            <a:ext cx="1268543" cy="1368152"/>
          </a:xfrm>
          <a:prstGeom prst="rect">
            <a:avLst/>
          </a:prstGeom>
          <a:noFill/>
        </p:spPr>
      </p:pic>
      <p:pic>
        <p:nvPicPr>
          <p:cNvPr id="11" name="Picture 5" descr="https://ds03.infourok.ru/uploads/ex/0294/0004a9fb-c01a72b3/img20.jpg"/>
          <p:cNvPicPr>
            <a:picLocks noChangeAspect="1" noChangeArrowheads="1"/>
          </p:cNvPicPr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3507854"/>
            <a:ext cx="1584176" cy="1470150"/>
          </a:xfrm>
          <a:prstGeom prst="rect">
            <a:avLst/>
          </a:prstGeom>
          <a:noFill/>
        </p:spPr>
      </p:pic>
      <p:pic>
        <p:nvPicPr>
          <p:cNvPr id="11273" name="Picture 9" descr="https://ds05.infourok.ru/uploads/ex/0495/000c260c-c854d4fb/hello_html_m5ebd4752.jpg"/>
          <p:cNvPicPr>
            <a:picLocks noChangeAspect="1" noChangeArrowheads="1"/>
          </p:cNvPicPr>
          <p:nvPr/>
        </p:nvPicPr>
        <p:blipFill>
          <a:blip r:embed="rId14" cstate="email">
            <a:clrChange>
              <a:clrFrom>
                <a:srgbClr val="E6EEE1"/>
              </a:clrFrom>
              <a:clrTo>
                <a:srgbClr val="E6EEE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2067694"/>
            <a:ext cx="1584176" cy="1224136"/>
          </a:xfrm>
          <a:prstGeom prst="rect">
            <a:avLst/>
          </a:prstGeom>
          <a:noFill/>
        </p:spPr>
      </p:pic>
      <p:pic>
        <p:nvPicPr>
          <p:cNvPr id="14" name="Picture 9" descr="https://ds05.infourok.ru/uploads/ex/0495/000c260c-c854d4fb/hello_html_m5ebd4752.jpg"/>
          <p:cNvPicPr>
            <a:picLocks noChangeAspect="1" noChangeArrowheads="1"/>
          </p:cNvPicPr>
          <p:nvPr/>
        </p:nvPicPr>
        <p:blipFill>
          <a:blip r:embed="rId15" cstate="email">
            <a:clrChange>
              <a:clrFrom>
                <a:srgbClr val="E6EEDF"/>
              </a:clrFrom>
              <a:clrTo>
                <a:srgbClr val="E6EED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6296" y="3795886"/>
            <a:ext cx="1656184" cy="1080120"/>
          </a:xfrm>
          <a:prstGeom prst="rect">
            <a:avLst/>
          </a:prstGeom>
          <a:noFill/>
        </p:spPr>
      </p:pic>
      <p:pic>
        <p:nvPicPr>
          <p:cNvPr id="15" name="Picture 9" descr="https://ds05.infourok.ru/uploads/ex/0495/000c260c-c854d4fb/hello_html_m5ebd4752.jpg"/>
          <p:cNvPicPr>
            <a:picLocks noChangeAspect="1" noChangeArrowheads="1"/>
          </p:cNvPicPr>
          <p:nvPr/>
        </p:nvPicPr>
        <p:blipFill>
          <a:blip r:embed="rId16" cstate="email">
            <a:clrChange>
              <a:clrFrom>
                <a:srgbClr val="E6EEDF"/>
              </a:clrFrom>
              <a:clrTo>
                <a:srgbClr val="E6EED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8144" y="411510"/>
            <a:ext cx="1476164" cy="1080120"/>
          </a:xfrm>
          <a:prstGeom prst="rect">
            <a:avLst/>
          </a:prstGeom>
          <a:noFill/>
        </p:spPr>
      </p:pic>
      <p:pic>
        <p:nvPicPr>
          <p:cNvPr id="16" name="Picture 9" descr="https://ds05.infourok.ru/uploads/ex/0495/000c260c-c854d4fb/hello_html_m5ebd4752.jpg"/>
          <p:cNvPicPr>
            <a:picLocks noChangeAspect="1" noChangeArrowheads="1"/>
          </p:cNvPicPr>
          <p:nvPr/>
        </p:nvPicPr>
        <p:blipFill>
          <a:blip r:embed="rId17" cstate="email">
            <a:clrChange>
              <a:clrFrom>
                <a:srgbClr val="E4EFDF"/>
              </a:clrFrom>
              <a:clrTo>
                <a:srgbClr val="E4EFD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7704" y="3579862"/>
            <a:ext cx="1512168" cy="1296144"/>
          </a:xfrm>
          <a:prstGeom prst="rect">
            <a:avLst/>
          </a:prstGeom>
          <a:noFill/>
        </p:spPr>
      </p:pic>
      <p:pic>
        <p:nvPicPr>
          <p:cNvPr id="11275" name="Picture 11" descr="https://ds04.infourok.ru/uploads/ex/0f3f/0007894e-d0dd6eb3/hello_html_7e322066.jpg"/>
          <p:cNvPicPr>
            <a:picLocks noChangeAspect="1" noChangeArrowheads="1"/>
          </p:cNvPicPr>
          <p:nvPr/>
        </p:nvPicPr>
        <p:blipFill>
          <a:blip r:embed="rId18" cstate="email">
            <a:clrChange>
              <a:clrFrom>
                <a:srgbClr val="E6EEDF"/>
              </a:clrFrom>
              <a:clrTo>
                <a:srgbClr val="E6EED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79679" y="339502"/>
            <a:ext cx="1596177" cy="1008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2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062E9"/>
                                      </p:to>
                                    </p:animClr>
                                    <p:animClr clrSpc="rgb">
                                      <p:cBhvr>
                                        <p:cTn id="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062E9"/>
                                      </p:to>
                                    </p:animClr>
                                    <p:set>
                                      <p:cBhvr>
                                        <p:cTn id="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66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062E9"/>
                                      </p:to>
                                    </p:animClr>
                                    <p:animClr clrSpc="rgb">
                                      <p:cBhvr>
                                        <p:cTn id="1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062E9"/>
                                      </p:to>
                                    </p:animClr>
                                    <p:set>
                                      <p:cBhvr>
                                        <p:cTn id="1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1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23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062E9"/>
                                      </p:to>
                                    </p:animClr>
                                    <p:animClr clrSpc="rgb">
                                      <p:cBhvr>
                                        <p:cTn id="2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062E9"/>
                                      </p:to>
                                    </p:animClr>
                                    <p:set>
                                      <p:cBhvr>
                                        <p:cTn id="3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3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34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062E9"/>
                                      </p:to>
                                    </p:animClr>
                                    <p:animClr clrSpc="rgb">
                                      <p:cBhvr>
                                        <p:cTn id="4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062E9"/>
                                      </p:to>
                                    </p:animClr>
                                    <p:set>
                                      <p:cBhvr>
                                        <p:cTn id="4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43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4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45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12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062E9"/>
                                      </p:to>
                                    </p:animClr>
                                    <p:animClr clrSpc="rgb">
                                      <p:cBhvr>
                                        <p:cTn id="5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062E9"/>
                                      </p:to>
                                    </p:animClr>
                                    <p:set>
                                      <p:cBhvr>
                                        <p:cTn id="5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5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56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67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062E9"/>
                                      </p:to>
                                    </p:animClr>
                                    <p:animClr clrSpc="rgb">
                                      <p:cBhvr>
                                        <p:cTn id="6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062E9"/>
                                      </p:to>
                                    </p:animClr>
                                    <p:set>
                                      <p:cBhvr>
                                        <p:cTn id="6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65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6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67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12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2" dur="1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73" dur="1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74" dur="1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1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73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112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5" dur="1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86" dur="1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87" dur="1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1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69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8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99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00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1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1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112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13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4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112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4" dur="1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125" dur="1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26" dur="1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1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75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7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138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39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0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12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50" dur="1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151" dur="1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52" dur="1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3" dur="1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6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Татьяна\Desktop\ПРОФЕССИИ\img1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7904" y="0"/>
            <a:ext cx="2088232" cy="3345582"/>
          </a:xfrm>
          <a:prstGeom prst="rect">
            <a:avLst/>
          </a:prstGeom>
          <a:noFill/>
        </p:spPr>
      </p:pic>
      <p:pic>
        <p:nvPicPr>
          <p:cNvPr id="14338" name="Picture 2" descr="https://pickimage.ru/wp-content/uploads/images/detskie/anchor/yakor5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195486"/>
            <a:ext cx="1368152" cy="1368152"/>
          </a:xfrm>
          <a:prstGeom prst="rect">
            <a:avLst/>
          </a:prstGeom>
          <a:noFill/>
        </p:spPr>
      </p:pic>
      <p:pic>
        <p:nvPicPr>
          <p:cNvPr id="14340" name="Picture 4" descr="https://i.pinimg.com/originals/d1/24/2f/d1242f5758023c2f1ac11b7d4fe4ae66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95736" y="1275606"/>
            <a:ext cx="1512168" cy="1512168"/>
          </a:xfrm>
          <a:prstGeom prst="rect">
            <a:avLst/>
          </a:prstGeom>
          <a:noFill/>
        </p:spPr>
      </p:pic>
      <p:pic>
        <p:nvPicPr>
          <p:cNvPr id="14342" name="Picture 6" descr="https://rp-wow.ru/upload/088/u8879/b8/42/185-1859235-jpg-freeuse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133383">
            <a:off x="7019602" y="40036"/>
            <a:ext cx="1413557" cy="1441588"/>
          </a:xfrm>
          <a:prstGeom prst="rect">
            <a:avLst/>
          </a:prstGeom>
          <a:noFill/>
        </p:spPr>
      </p:pic>
      <p:pic>
        <p:nvPicPr>
          <p:cNvPr id="14344" name="Picture 8" descr="https://image.freepik.com/free-vector/ring-life-buoy_8183-72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3507854"/>
            <a:ext cx="1824203" cy="1440160"/>
          </a:xfrm>
          <a:prstGeom prst="rect">
            <a:avLst/>
          </a:prstGeom>
          <a:noFill/>
        </p:spPr>
      </p:pic>
      <p:pic>
        <p:nvPicPr>
          <p:cNvPr id="14346" name="Picture 10" descr="https://ds04.infourok.ru/uploads/ex/0f65/0010769c-d44b377e/hello_html_m45650ea1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80312" y="3003798"/>
            <a:ext cx="1585445" cy="2016224"/>
          </a:xfrm>
          <a:prstGeom prst="rect">
            <a:avLst/>
          </a:prstGeom>
          <a:noFill/>
        </p:spPr>
      </p:pic>
      <p:pic>
        <p:nvPicPr>
          <p:cNvPr id="14348" name="Picture 12" descr="https://png.pngtree.com/png-clipart/20190118/ourlarge/pngtree-hair-dryer-hair-dryer-color-hair-dryer-hand-painted-png-image_455802.jp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752" y="3579862"/>
            <a:ext cx="1498414" cy="1389154"/>
          </a:xfrm>
          <a:prstGeom prst="rect">
            <a:avLst/>
          </a:prstGeom>
          <a:noFill/>
        </p:spPr>
      </p:pic>
      <p:pic>
        <p:nvPicPr>
          <p:cNvPr id="14350" name="Picture 14" descr="https://clasamea.eu/wp-content/uploads/2016/09/stropitoare.jpg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2080" y="3651870"/>
            <a:ext cx="1684536" cy="1191912"/>
          </a:xfrm>
          <a:prstGeom prst="rect">
            <a:avLst/>
          </a:prstGeom>
          <a:noFill/>
        </p:spPr>
      </p:pic>
      <p:pic>
        <p:nvPicPr>
          <p:cNvPr id="14352" name="Picture 16" descr="https://thumbs.dreamstime.com/b/%D0%BC%D1%8B%D1%88%D1%8C-%D0%BA%D0%BE%D0%BC%D0%BF%D1%8C%D1%8E%D1%82%D0%B5%D1%80%D0%B0-3073237.jpg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992670">
            <a:off x="5883290" y="1627622"/>
            <a:ext cx="2100014" cy="917444"/>
          </a:xfrm>
          <a:prstGeom prst="rect">
            <a:avLst/>
          </a:prstGeom>
          <a:noFill/>
        </p:spPr>
      </p:pic>
      <p:pic>
        <p:nvPicPr>
          <p:cNvPr id="14354" name="Picture 18" descr="https://nautical-shop.net/uploads/product/1600/1629/runda6724A1460657510.jpg"/>
          <p:cNvPicPr>
            <a:picLocks noChangeAspect="1" noChangeArrowheads="1"/>
          </p:cNvPicPr>
          <p:nvPr/>
        </p:nvPicPr>
        <p:blipFill>
          <a:blip r:embed="rId12" cstate="email">
            <a:clrChange>
              <a:clrFrom>
                <a:srgbClr val="FEFCFD"/>
              </a:clrFrom>
              <a:clrTo>
                <a:srgbClr val="FEFC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1851670"/>
            <a:ext cx="1512168" cy="1512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3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0" autoRev="1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12C4"/>
                                      </p:to>
                                    </p:animClr>
                                    <p:animClr clrSpc="rgb">
                                      <p:cBhvr>
                                        <p:cTn id="7" dur="1000" autoRev="1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12C4"/>
                                      </p:to>
                                    </p:animClr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0" autoRev="1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3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3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250" autoRev="1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12C4"/>
                                      </p:to>
                                    </p:animClr>
                                    <p:animClr clrSpc="rgb">
                                      <p:cBhvr>
                                        <p:cTn id="15" dur="250" autoRev="1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12C4"/>
                                      </p:to>
                                    </p:animClr>
                                    <p:set>
                                      <p:cBhvr>
                                        <p:cTn id="16" dur="250" autoRev="1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250" autoRev="1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2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43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" dur="1000" autoRev="1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12C4"/>
                                      </p:to>
                                    </p:animClr>
                                    <p:animClr clrSpc="rgb">
                                      <p:cBhvr>
                                        <p:cTn id="23" dur="1000" autoRev="1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12C4"/>
                                      </p:to>
                                    </p:animClr>
                                    <p:set>
                                      <p:cBhvr>
                                        <p:cTn id="24" dur="1000" autoRev="1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000" autoRev="1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43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1000" autoRev="1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12C4"/>
                                      </p:to>
                                    </p:animClr>
                                    <p:animClr clrSpc="rgb">
                                      <p:cBhvr>
                                        <p:cTn id="31" dur="1000" autoRev="1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12C4"/>
                                      </p:to>
                                    </p:animClr>
                                    <p:set>
                                      <p:cBhvr>
                                        <p:cTn id="32" dur="1000" autoRev="1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000" autoRev="1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43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8" dur="1000" autoRev="1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12C4"/>
                                      </p:to>
                                    </p:animClr>
                                    <p:animClr clrSpc="rgb">
                                      <p:cBhvr>
                                        <p:cTn id="39" dur="1000" autoRev="1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12C4"/>
                                      </p:to>
                                    </p:animClr>
                                    <p:set>
                                      <p:cBhvr>
                                        <p:cTn id="40" dur="1000" autoRev="1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1000" autoRev="1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43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6" dur="1000" autoRev="1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F12C4"/>
                                      </p:to>
                                    </p:animClr>
                                    <p:animClr clrSpc="rgb">
                                      <p:cBhvr>
                                        <p:cTn id="47" dur="1000" autoRev="1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12C4"/>
                                      </p:to>
                                    </p:animClr>
                                    <p:set>
                                      <p:cBhvr>
                                        <p:cTn id="48" dur="1000" autoRev="1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1000" autoRev="1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5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43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8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43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50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43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5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Татьяна\Desktop\ПРОФЕССИИ\post-251058-1544468095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91880" y="339502"/>
            <a:ext cx="2390292" cy="3378502"/>
          </a:xfrm>
          <a:prstGeom prst="rect">
            <a:avLst/>
          </a:prstGeom>
          <a:noFill/>
        </p:spPr>
      </p:pic>
      <p:pic>
        <p:nvPicPr>
          <p:cNvPr id="12290" name="Picture 2" descr="https://media.cdnandroid.com/item_images/650410/imagen-simulyator-gaishnika-0big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D8DBDE"/>
              </a:clrFrom>
              <a:clrTo>
                <a:srgbClr val="D8DBD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7664" y="267494"/>
            <a:ext cx="1548171" cy="1238537"/>
          </a:xfrm>
          <a:prstGeom prst="rect">
            <a:avLst/>
          </a:prstGeom>
          <a:noFill/>
        </p:spPr>
      </p:pic>
      <p:pic>
        <p:nvPicPr>
          <p:cNvPr id="12292" name="Picture 4" descr="https://avatars.mds.yandex.net/i?id=d928a06d25fa01283101e1adadf35b40-4118262-images-thumbs&amp;n=13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6096" y="1635646"/>
            <a:ext cx="1368152" cy="1368152"/>
          </a:xfrm>
          <a:prstGeom prst="rect">
            <a:avLst/>
          </a:prstGeom>
          <a:noFill/>
        </p:spPr>
      </p:pic>
      <p:pic>
        <p:nvPicPr>
          <p:cNvPr id="12294" name="Picture 6" descr="https://avatars.mds.yandex.net/i?id=aadb739050bb366efae0558156824f31-4296724-images-thumbs&amp;n=13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4288" y="2996829"/>
            <a:ext cx="1728192" cy="1895437"/>
          </a:xfrm>
          <a:prstGeom prst="rect">
            <a:avLst/>
          </a:prstGeom>
          <a:noFill/>
        </p:spPr>
      </p:pic>
      <p:pic>
        <p:nvPicPr>
          <p:cNvPr id="12296" name="Picture 8" descr="https://www.clipartkey.com/mpngs/m/17-172929_handcuffs-clipart-png-image-handcuffs-png.pn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80312" y="267494"/>
            <a:ext cx="1440160" cy="942650"/>
          </a:xfrm>
          <a:prstGeom prst="rect">
            <a:avLst/>
          </a:prstGeom>
          <a:noFill/>
        </p:spPr>
      </p:pic>
      <p:pic>
        <p:nvPicPr>
          <p:cNvPr id="12298" name="Picture 10" descr="https://toysforbaby.ru/upload/iblock/161/87518.jp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3507854"/>
            <a:ext cx="2471280" cy="1440160"/>
          </a:xfrm>
          <a:prstGeom prst="rect">
            <a:avLst/>
          </a:prstGeom>
          <a:noFill/>
        </p:spPr>
      </p:pic>
      <p:pic>
        <p:nvPicPr>
          <p:cNvPr id="12300" name="Picture 12" descr="https://www.clipartkey.com/mpngs/m/95-950248_glove-clipart-blue-glove-natural-rubber.png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1635646"/>
            <a:ext cx="1677692" cy="1179977"/>
          </a:xfrm>
          <a:prstGeom prst="rect">
            <a:avLst/>
          </a:prstGeom>
          <a:noFill/>
        </p:spPr>
      </p:pic>
      <p:pic>
        <p:nvPicPr>
          <p:cNvPr id="12302" name="Picture 14" descr="https://funart.pro/uploads/posts/2020-03/1585289382_35-p-belie-foni-s-mikrofonami-110.jpg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3968" y="3581980"/>
            <a:ext cx="1296144" cy="1334266"/>
          </a:xfrm>
          <a:prstGeom prst="rect">
            <a:avLst/>
          </a:prstGeom>
          <a:noFill/>
        </p:spPr>
      </p:pic>
      <p:pic>
        <p:nvPicPr>
          <p:cNvPr id="12304" name="Picture 16" descr="https://webstockreview.net/images/guitar-clipart-toy-guitar.jpg"/>
          <p:cNvPicPr>
            <a:picLocks noChangeAspect="1" noChangeArrowheads="1"/>
          </p:cNvPicPr>
          <p:nvPr/>
        </p:nvPicPr>
        <p:blipFill>
          <a:blip r:embed="rId12" cstate="email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1779662"/>
            <a:ext cx="1939478" cy="1584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29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2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229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2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1229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2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1229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22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1229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22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1229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23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0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23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0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23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0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Татьяна\Desktop\ПРОФЕССИИ\depositphotos_9581687-stock-illustration-woman-sews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5856" y="1831132"/>
            <a:ext cx="2799839" cy="3312368"/>
          </a:xfrm>
          <a:prstGeom prst="rect">
            <a:avLst/>
          </a:prstGeom>
          <a:noFill/>
        </p:spPr>
      </p:pic>
      <p:pic>
        <p:nvPicPr>
          <p:cNvPr id="10242" name="Picture 2" descr="https://cdn3.vectorstock.com/i/1000x1000/63/37/green-watering-can-vector-9106337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267494"/>
            <a:ext cx="1656359" cy="1224136"/>
          </a:xfrm>
          <a:prstGeom prst="rect">
            <a:avLst/>
          </a:prstGeom>
          <a:noFill/>
        </p:spPr>
      </p:pic>
      <p:pic>
        <p:nvPicPr>
          <p:cNvPr id="10244" name="Picture 4" descr="https://www.zaiushka.ru/wp-content/uploads/2020/11/%D0%9A%D0%B0%D1%81%D1%82%D1%80%D1%8E%D0%BB%D1%8F-%D0%BA%D0%B0%D1%80%D1%82%D0%B8%D0%BD%D0%BA%D0%B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24328" y="3795886"/>
            <a:ext cx="1478248" cy="1176685"/>
          </a:xfrm>
          <a:prstGeom prst="rect">
            <a:avLst/>
          </a:prstGeom>
          <a:noFill/>
        </p:spPr>
      </p:pic>
      <p:pic>
        <p:nvPicPr>
          <p:cNvPr id="10246" name="Picture 6" descr="https://lora.ru/images/product_images/original_images/536-vseh-na-svete-obshivaet-a-sama-ne-nadevaet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1851670"/>
            <a:ext cx="1281818" cy="1224136"/>
          </a:xfrm>
          <a:prstGeom prst="rect">
            <a:avLst/>
          </a:prstGeom>
          <a:noFill/>
        </p:spPr>
      </p:pic>
      <p:pic>
        <p:nvPicPr>
          <p:cNvPr id="10248" name="Picture 8" descr="https://www.3dmolier-studio.com/images/h705/uploads/files/1386059_Scissors_Blue_001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80311" y="195487"/>
            <a:ext cx="1545903" cy="1545903"/>
          </a:xfrm>
          <a:prstGeom prst="rect">
            <a:avLst/>
          </a:prstGeom>
          <a:noFill/>
        </p:spPr>
      </p:pic>
      <p:pic>
        <p:nvPicPr>
          <p:cNvPr id="10250" name="Picture 10" descr="https://thumbs.dreamstime.com/b/%D1%80%D0%B5%D0%B7%D1%8C%D0%B1%D1%8B-%D0%B8%D0%B3%D0%BB%D1%8B-19014314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4288" y="2139702"/>
            <a:ext cx="1620838" cy="1098533"/>
          </a:xfrm>
          <a:prstGeom prst="rect">
            <a:avLst/>
          </a:prstGeom>
          <a:noFill/>
        </p:spPr>
      </p:pic>
      <p:pic>
        <p:nvPicPr>
          <p:cNvPr id="10252" name="Picture 12" descr="https://thumbs.dreamstime.com/z/%D0%B8%D0%B7%D0%BC%D0%B5%D1%80%D1%8F%D1%8F-%D0%B1%D0%B5%D0%BB%D0%B8%D0%B7%D0%BD%D0%B0-%D0%BB%D0%B5%D0%BD%D1%82%D1%8B-107667037.jp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040" y="339502"/>
            <a:ext cx="1800200" cy="1108970"/>
          </a:xfrm>
          <a:prstGeom prst="rect">
            <a:avLst/>
          </a:prstGeom>
          <a:noFill/>
        </p:spPr>
      </p:pic>
      <p:pic>
        <p:nvPicPr>
          <p:cNvPr id="10254" name="Picture 14" descr="https://thumbs.dreamstime.com/b/pincushion-23912838.jpg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752" y="267494"/>
            <a:ext cx="1606360" cy="1419621"/>
          </a:xfrm>
          <a:prstGeom prst="rect">
            <a:avLst/>
          </a:prstGeom>
          <a:noFill/>
        </p:spPr>
      </p:pic>
      <p:pic>
        <p:nvPicPr>
          <p:cNvPr id="10256" name="Picture 16" descr="https://phonoteka.org/uploads/posts/2021-05/1620892751_26-phonoteka_org-p-fon-raskritaya-detskaya-kniga-32.pn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23528" y="3723878"/>
            <a:ext cx="1656184" cy="1160623"/>
          </a:xfrm>
          <a:prstGeom prst="rect">
            <a:avLst/>
          </a:prstGeom>
          <a:noFill/>
        </p:spPr>
      </p:pic>
      <p:pic>
        <p:nvPicPr>
          <p:cNvPr id="10260" name="Picture 20" descr="https://thumbs.dreamstime.com/b/%D0%BF%D0%BE%D0%BB%D0%BD%D1%8B%D0%B9-%D0%B7%D0%BD%D0%B0%D1%87%D0%BE%D0%BA-%D1%88%D0%BF%D1%80%D0%B8%D1%86%D0%B0-%D1%81%D1%82%D0%B8%D0%BB%D1%8C-%D1%88%D0%B0%D1%80%D0%B6%D0%B0-111519683.jpg"/>
          <p:cNvPicPr>
            <a:picLocks noChangeAspect="1" noChangeArrowheads="1"/>
          </p:cNvPicPr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720" y="2139702"/>
            <a:ext cx="1152128" cy="1152128"/>
          </a:xfrm>
          <a:prstGeom prst="rect">
            <a:avLst/>
          </a:prstGeom>
          <a:noFill/>
        </p:spPr>
      </p:pic>
      <p:pic>
        <p:nvPicPr>
          <p:cNvPr id="10262" name="Picture 22" descr="https://ds05.infourok.ru/uploads/ex/102b/0007c4d2-ff49311e/hello_html_3a6f4b48.jpg"/>
          <p:cNvPicPr>
            <a:picLocks noChangeAspect="1" noChangeArrowheads="1"/>
          </p:cNvPicPr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6136" y="2067694"/>
            <a:ext cx="1207235" cy="1224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2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2" dur="20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5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2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8" dur="2000"/>
                                        <p:tgtEl>
                                          <p:spTgt spid="102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2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4" dur="20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2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0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2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11790"/>
                                      </p:to>
                                    </p:animClr>
                                    <p:animClr clrSpc="rgb">
                                      <p:cBhvr>
                                        <p:cTn id="37" dur="2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11790"/>
                                      </p:to>
                                    </p:animClr>
                                    <p:set>
                                      <p:cBhvr>
                                        <p:cTn id="38" dur="2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50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02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4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11790"/>
                                      </p:to>
                                    </p:animClr>
                                    <p:animClr clrSpc="rgb">
                                      <p:cBhvr>
                                        <p:cTn id="45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11790"/>
                                      </p:to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54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02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2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11790"/>
                                      </p:to>
                                    </p:animClr>
                                    <p:animClr clrSpc="rgb">
                                      <p:cBhvr>
                                        <p:cTn id="53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11790"/>
                                      </p:to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52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02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0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11790"/>
                                      </p:to>
                                    </p:animClr>
                                    <p:animClr clrSpc="rgb">
                                      <p:cBhvr>
                                        <p:cTn id="61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11790"/>
                                      </p:to>
                                    </p:animClr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8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102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8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11790"/>
                                      </p:to>
                                    </p:animClr>
                                    <p:animClr clrSpc="rgb">
                                      <p:cBhvr>
                                        <p:cTn id="69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11790"/>
                                      </p:to>
                                    </p:animClr>
                                    <p:set>
                                      <p:cBhvr>
                                        <p:cTn id="70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Татьяна\Desktop\ПРОФЕССИИ\Dok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4952" y="1491630"/>
            <a:ext cx="2361144" cy="3385121"/>
          </a:xfrm>
          <a:prstGeom prst="rect">
            <a:avLst/>
          </a:prstGeom>
          <a:noFill/>
        </p:spPr>
      </p:pic>
      <p:pic>
        <p:nvPicPr>
          <p:cNvPr id="8194" name="Picture 2" descr="https://www.zaiushka.ru/wp-content/uploads/2020/11/%D0%9A%D0%B0%D1%81%D1%82%D1%80%D1%8E%D0%BB%D1%8F-%D0%BA%D0%B0%D1%80%D1%82%D0%B8%D0%BD%D0%BA%D0%B0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1779662"/>
            <a:ext cx="1537859" cy="1224136"/>
          </a:xfrm>
          <a:prstGeom prst="rect">
            <a:avLst/>
          </a:prstGeom>
          <a:noFill/>
        </p:spPr>
      </p:pic>
      <p:pic>
        <p:nvPicPr>
          <p:cNvPr id="8196" name="Picture 4" descr="https://userdocs.ru/pars_docs/refs/150/149155/149155_html_4a123f67.pn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63174" y="3867894"/>
            <a:ext cx="1664802" cy="1023401"/>
          </a:xfrm>
          <a:prstGeom prst="rect">
            <a:avLst/>
          </a:prstGeom>
          <a:noFill/>
        </p:spPr>
      </p:pic>
      <p:pic>
        <p:nvPicPr>
          <p:cNvPr id="5" name="Picture 18" descr="https://sc01.alicdn.com/kf/HTB1qCyaPVXXXXbmXpXXq6xXFXXXZ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4288" y="267494"/>
            <a:ext cx="1728192" cy="1107815"/>
          </a:xfrm>
          <a:prstGeom prst="rect">
            <a:avLst/>
          </a:prstGeom>
          <a:noFill/>
        </p:spPr>
      </p:pic>
      <p:pic>
        <p:nvPicPr>
          <p:cNvPr id="8198" name="Picture 6" descr="https://thumbs.dreamstime.com/b/%D0%BF%D0%BE%D0%BB%D0%BD%D1%8B%D0%B9-%D0%B7%D0%BD%D0%B0%D1%87%D0%BE%D0%BA-%D1%88%D0%BF%D1%80%D0%B8%D1%86%D0%B0-%D1%81%D1%82%D0%B8%D0%BB%D1%8C-%D1%88%D0%B0%D1%80%D0%B6%D0%B0-111519683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6296" y="1635646"/>
            <a:ext cx="1512168" cy="1512168"/>
          </a:xfrm>
          <a:prstGeom prst="rect">
            <a:avLst/>
          </a:prstGeom>
          <a:noFill/>
        </p:spPr>
      </p:pic>
      <p:pic>
        <p:nvPicPr>
          <p:cNvPr id="8200" name="Picture 8" descr="https://demiart.ru/forum/uploads2/post-85684-1234535673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6096" y="3795886"/>
            <a:ext cx="1747921" cy="1164553"/>
          </a:xfrm>
          <a:prstGeom prst="rect">
            <a:avLst/>
          </a:prstGeom>
          <a:noFill/>
        </p:spPr>
      </p:pic>
      <p:pic>
        <p:nvPicPr>
          <p:cNvPr id="8204" name="Picture 12" descr="https://st4.depositphotos.com/16122460/26783/i/1600/depositphotos_267838352-stock-photo-stethoscope-on-white-background-top.jp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3507854"/>
            <a:ext cx="1440160" cy="1403280"/>
          </a:xfrm>
          <a:prstGeom prst="rect">
            <a:avLst/>
          </a:prstGeom>
          <a:noFill/>
        </p:spPr>
      </p:pic>
      <p:pic>
        <p:nvPicPr>
          <p:cNvPr id="8206" name="Picture 14" descr="https://clipart-best.com/img/first-aid-kit/first-aid-kit-clip-art-44.pn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95536" y="339502"/>
            <a:ext cx="1479164" cy="1224136"/>
          </a:xfrm>
          <a:prstGeom prst="rect">
            <a:avLst/>
          </a:prstGeom>
          <a:noFill/>
        </p:spPr>
      </p:pic>
      <p:pic>
        <p:nvPicPr>
          <p:cNvPr id="8208" name="Picture 16" descr="https://www.packagingdigest.com/sites/packagingdigest.com/files/styles/article_featured_retina/public/Honeywell_PILLS_2017.jpg?itok=je218j02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7F9F8"/>
              </a:clrFrom>
              <a:clrTo>
                <a:srgbClr val="F7F9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713" y="195486"/>
            <a:ext cx="2376264" cy="1234423"/>
          </a:xfrm>
          <a:prstGeom prst="rect">
            <a:avLst/>
          </a:prstGeom>
          <a:noFill/>
        </p:spPr>
      </p:pic>
      <p:pic>
        <p:nvPicPr>
          <p:cNvPr id="8210" name="Picture 18" descr="https://1reg.by/wp-content/uploads/2020/10/gradusnik-bez-rtuti.jpg"/>
          <p:cNvPicPr>
            <a:picLocks noChangeAspect="1" noChangeArrowheads="1"/>
          </p:cNvPicPr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688" y="4011910"/>
            <a:ext cx="1949885" cy="813752"/>
          </a:xfrm>
          <a:prstGeom prst="rect">
            <a:avLst/>
          </a:prstGeom>
          <a:noFill/>
        </p:spPr>
      </p:pic>
      <p:pic>
        <p:nvPicPr>
          <p:cNvPr id="8212" name="Picture 20" descr="http://img.banggood.com/images/oaupload/banggood/images/5D/EE/03b45114-06cb-469c-80fd-fd2d95c461b7.JPG"/>
          <p:cNvPicPr>
            <a:picLocks noChangeAspect="1" noChangeArrowheads="1"/>
          </p:cNvPicPr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104" y="1707654"/>
            <a:ext cx="1440160" cy="1440160"/>
          </a:xfrm>
          <a:prstGeom prst="rect">
            <a:avLst/>
          </a:prstGeom>
          <a:noFill/>
        </p:spPr>
      </p:pic>
      <p:pic>
        <p:nvPicPr>
          <p:cNvPr id="8214" name="Picture 22" descr="https://fsd.videouroki.net/html/2018/06/07/v_5b1924658847f/99717348_2.jpeg"/>
          <p:cNvPicPr>
            <a:picLocks noChangeAspect="1" noChangeArrowheads="1"/>
          </p:cNvPicPr>
          <p:nvPr/>
        </p:nvPicPr>
        <p:blipFill>
          <a:blip r:embed="rId14" cstate="email">
            <a:clrChange>
              <a:clrFrom>
                <a:srgbClr val="FAFEFF"/>
              </a:clrFrom>
              <a:clrTo>
                <a:srgbClr val="FA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064" y="267494"/>
            <a:ext cx="1691407" cy="11712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2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20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2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820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2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82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1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1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819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2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82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1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2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820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1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6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82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2" dur="500"/>
                                        <p:tgtEl>
                                          <p:spTgt spid="82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1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81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4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6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82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0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0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Татьяна\Desktop\ПРОФЕССИИ\d0a2ec073d66906c2c606e2d0d395aef--people-illustration-food-illustrations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848" y="1635646"/>
            <a:ext cx="1972884" cy="3313113"/>
          </a:xfrm>
          <a:prstGeom prst="rect">
            <a:avLst/>
          </a:prstGeom>
          <a:noFill/>
        </p:spPr>
      </p:pic>
      <p:pic>
        <p:nvPicPr>
          <p:cNvPr id="6148" name="Picture 4" descr="https://bik-kanc.kz/image/cache/import_files/56/565747a8-87ff-11df-b7ea-00138f8c386b-800x800.jpe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195486"/>
            <a:ext cx="1008112" cy="1344149"/>
          </a:xfrm>
          <a:prstGeom prst="rect">
            <a:avLst/>
          </a:prstGeom>
          <a:noFill/>
        </p:spPr>
      </p:pic>
      <p:pic>
        <p:nvPicPr>
          <p:cNvPr id="6150" name="Picture 6" descr="https://i.pinimg.com/originals/8c/73/2c/8c732ca9c8d478a8ecf5c0d7a17cefcb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3363838"/>
            <a:ext cx="1584176" cy="1584176"/>
          </a:xfrm>
          <a:prstGeom prst="rect">
            <a:avLst/>
          </a:prstGeom>
          <a:noFill/>
        </p:spPr>
      </p:pic>
      <p:pic>
        <p:nvPicPr>
          <p:cNvPr id="6152" name="Picture 8" descr="https://avatars.mds.yandex.net/get-mpic/4809583/img_id4693907738447819305.jpeg/14hq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3579862"/>
            <a:ext cx="1960262" cy="1344395"/>
          </a:xfrm>
          <a:prstGeom prst="rect">
            <a:avLst/>
          </a:prstGeom>
          <a:noFill/>
        </p:spPr>
      </p:pic>
      <p:pic>
        <p:nvPicPr>
          <p:cNvPr id="6154" name="Picture 10" descr="https://moneyvld.ru/wp-content/uploads/2021/01/v-ris-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020272" y="267494"/>
            <a:ext cx="1847752" cy="1224136"/>
          </a:xfrm>
          <a:prstGeom prst="rect">
            <a:avLst/>
          </a:prstGeom>
          <a:noFill/>
        </p:spPr>
      </p:pic>
      <p:pic>
        <p:nvPicPr>
          <p:cNvPr id="6156" name="Picture 12" descr="https://yt3.ggpht.com/a/AATXAJxOjYaQqwruQQiUuQAKwkCWNWOzhnvkbzF3popyAQ=s900-c-k-c0xffffffff-no-rj-mo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1707654"/>
            <a:ext cx="1296144" cy="1296144"/>
          </a:xfrm>
          <a:prstGeom prst="rect">
            <a:avLst/>
          </a:prstGeom>
          <a:noFill/>
        </p:spPr>
      </p:pic>
      <p:pic>
        <p:nvPicPr>
          <p:cNvPr id="6160" name="Picture 16" descr="https://fodar.ru/upload/iblock/77f/77f75a428d903453ffb1bcd15d42e40d.jp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64088" y="3435846"/>
            <a:ext cx="1584176" cy="1584176"/>
          </a:xfrm>
          <a:prstGeom prst="rect">
            <a:avLst/>
          </a:prstGeom>
          <a:noFill/>
        </p:spPr>
      </p:pic>
      <p:pic>
        <p:nvPicPr>
          <p:cNvPr id="6164" name="Picture 20" descr="https://wiki.soiro.ru/images/%D0%98%D0%B3%D1%80%D1%83%D1%88%D0%BA%D0%B8_%D0%B4%D0%BB%D1%8F_%D0%B4%D0%B5%D1%82%D0%B5%D0%B9_%D0%B4%D0%BE%D1%88%D0%BA%D0%BE%D0%BB%D1%8C%D0%BD%D0%BE%D0%B3%D0%BE%D0%BE_%D0%B2%D0%BE%D0%B7%D1%80%D0%B0%D1%81%D1%82%D0%B0.jpg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712" y="411510"/>
            <a:ext cx="1822536" cy="1379248"/>
          </a:xfrm>
          <a:prstGeom prst="rect">
            <a:avLst/>
          </a:prstGeom>
          <a:noFill/>
        </p:spPr>
      </p:pic>
      <p:pic>
        <p:nvPicPr>
          <p:cNvPr id="6166" name="Picture 22" descr="https://man-kcson.krn.socinfo.ru/media/2020/04/24/1255408964/p8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6948264" y="1635646"/>
            <a:ext cx="2016376" cy="2014254"/>
          </a:xfrm>
          <a:prstGeom prst="rect">
            <a:avLst/>
          </a:prstGeom>
          <a:noFill/>
        </p:spPr>
      </p:pic>
      <p:pic>
        <p:nvPicPr>
          <p:cNvPr id="6168" name="Picture 24" descr="https://detskiy-sad.com/wp-content/uploads/2017/01/spec-vidi-transporta-dla-detei-3.jpg"/>
          <p:cNvPicPr>
            <a:picLocks noChangeAspect="1" noChangeArrowheads="1"/>
          </p:cNvPicPr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8" y="3457448"/>
            <a:ext cx="1584176" cy="1346550"/>
          </a:xfrm>
          <a:prstGeom prst="rect">
            <a:avLst/>
          </a:prstGeom>
          <a:noFill/>
        </p:spPr>
      </p:pic>
      <p:pic>
        <p:nvPicPr>
          <p:cNvPr id="6170" name="Picture 26" descr="https://w2g.ru/wp-content/uploads/2020/06/965772.jpg"/>
          <p:cNvPicPr>
            <a:picLocks noChangeAspect="1" noChangeArrowheads="1"/>
          </p:cNvPicPr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056" y="339502"/>
            <a:ext cx="1611635" cy="1584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1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6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1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61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6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1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1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6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7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1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61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50" autoRev="1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01823"/>
                                      </p:to>
                                    </p:animClr>
                                    <p:animClr clrSpc="rgb">
                                      <p:cBhvr>
                                        <p:cTn id="37" dur="250" autoRev="1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01823"/>
                                      </p:to>
                                    </p:animClr>
                                    <p:set>
                                      <p:cBhvr>
                                        <p:cTn id="38" dur="250" autoRev="1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" autoRev="1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64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61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4" dur="250" autoRev="1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01823"/>
                                      </p:to>
                                    </p:animClr>
                                    <p:animClr clrSpc="rgb">
                                      <p:cBhvr>
                                        <p:cTn id="45" dur="250" autoRev="1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01823"/>
                                      </p:to>
                                    </p:animClr>
                                    <p:set>
                                      <p:cBhvr>
                                        <p:cTn id="46" dur="250" autoRev="1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autoRev="1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4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61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2" dur="250" autoRev="1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01823"/>
                                      </p:to>
                                    </p:animClr>
                                    <p:animClr clrSpc="rgb">
                                      <p:cBhvr>
                                        <p:cTn id="53" dur="250" autoRev="1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01823"/>
                                      </p:to>
                                    </p:animClr>
                                    <p:set>
                                      <p:cBhvr>
                                        <p:cTn id="54" dur="250" autoRev="1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250" autoRev="1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66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61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0" dur="250" autoRev="1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01823"/>
                                      </p:to>
                                    </p:animClr>
                                    <p:animClr clrSpc="rgb">
                                      <p:cBhvr>
                                        <p:cTn id="61" dur="250" autoRev="1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01823"/>
                                      </p:to>
                                    </p:animClr>
                                    <p:set>
                                      <p:cBhvr>
                                        <p:cTn id="62" dur="250" autoRev="1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250" autoRev="1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2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6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8" dur="250" autoRev="1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01823"/>
                                      </p:to>
                                    </p:animClr>
                                    <p:animClr clrSpc="rgb">
                                      <p:cBhvr>
                                        <p:cTn id="69" dur="250" autoRev="1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01823"/>
                                      </p:to>
                                    </p:animClr>
                                    <p:set>
                                      <p:cBhvr>
                                        <p:cTn id="70" dur="250" autoRev="1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50" autoRev="1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0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Татьяна\Desktop\ПРОФЕССИИ\f166765b22d00bd8644541f06b82afce--image-clipart-clipart-images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96367" y="1203598"/>
            <a:ext cx="1983745" cy="3733948"/>
          </a:xfrm>
          <a:prstGeom prst="rect">
            <a:avLst/>
          </a:prstGeom>
          <a:noFill/>
        </p:spPr>
      </p:pic>
      <p:pic>
        <p:nvPicPr>
          <p:cNvPr id="3076" name="Picture 4" descr="https://gisto.com.ua/image/cache/catalog/feny/3/fen-ga-ma-eleganza-2-200-w-color-fucsia-3d-ion-with-1-nozzle-and-1-diffuser-gh2421-375477664-1000x1000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DFF"/>
              </a:clrFrom>
              <a:clrTo>
                <a:srgbClr val="FFFD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3291830"/>
            <a:ext cx="1512168" cy="1512168"/>
          </a:xfrm>
          <a:prstGeom prst="rect">
            <a:avLst/>
          </a:prstGeom>
          <a:noFill/>
        </p:spPr>
      </p:pic>
      <p:pic>
        <p:nvPicPr>
          <p:cNvPr id="3078" name="Picture 6" descr="https://cdn4.vectorstock.com/i/1000x1000/15/33/scales-vector-1111533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52320" y="3435846"/>
            <a:ext cx="1565391" cy="1512168"/>
          </a:xfrm>
          <a:prstGeom prst="rect">
            <a:avLst/>
          </a:prstGeom>
          <a:noFill/>
        </p:spPr>
      </p:pic>
      <p:pic>
        <p:nvPicPr>
          <p:cNvPr id="3080" name="Picture 8" descr="https://avatars.mds.yandex.net/i?id=5d70c7db42ea2e0927df4bdf3c07d8c8-4863363-images-thumbs&amp;n=13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11760" y="2355726"/>
            <a:ext cx="1094071" cy="1224136"/>
          </a:xfrm>
          <a:prstGeom prst="rect">
            <a:avLst/>
          </a:prstGeom>
          <a:noFill/>
        </p:spPr>
      </p:pic>
      <p:pic>
        <p:nvPicPr>
          <p:cNvPr id="3082" name="Picture 10" descr="https://akvarel-shop.ru/images/detailed/59/109792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3507854"/>
            <a:ext cx="1575448" cy="1368152"/>
          </a:xfrm>
          <a:prstGeom prst="rect">
            <a:avLst/>
          </a:prstGeom>
          <a:noFill/>
        </p:spPr>
      </p:pic>
      <p:pic>
        <p:nvPicPr>
          <p:cNvPr id="3084" name="Picture 12" descr="https://yt3.ggpht.com/a/AATXAJzaknaV2bf8PIaFgiP6TWy9EkSdeMROeZOQ-q7PQw=s900-c-k-c0xffffffff-no-rj-mo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1059582"/>
            <a:ext cx="1656184" cy="1656184"/>
          </a:xfrm>
          <a:prstGeom prst="rect">
            <a:avLst/>
          </a:prstGeom>
          <a:noFill/>
        </p:spPr>
      </p:pic>
      <p:pic>
        <p:nvPicPr>
          <p:cNvPr id="3086" name="Picture 14" descr="https://avatars.mds.yandex.net/i?id=1cddf6f454addb548510810257b49847-4599292-images-thumbs&amp;ref=rim&amp;n=33&amp;w=150&amp;h=150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80312" y="1851670"/>
            <a:ext cx="1428750" cy="1428750"/>
          </a:xfrm>
          <a:prstGeom prst="rect">
            <a:avLst/>
          </a:prstGeom>
          <a:noFill/>
        </p:spPr>
      </p:pic>
      <p:pic>
        <p:nvPicPr>
          <p:cNvPr id="3088" name="Picture 16" descr="https://i.ebayimg.com/00/s/MTIwN1gxNTAw/z/XocAAOSw3vlfBLK6/$_57.JPG?set_id=8800005007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8304" y="267494"/>
            <a:ext cx="1610783" cy="1296144"/>
          </a:xfrm>
          <a:prstGeom prst="rect">
            <a:avLst/>
          </a:prstGeom>
          <a:noFill/>
        </p:spPr>
      </p:pic>
      <p:pic>
        <p:nvPicPr>
          <p:cNvPr id="3090" name="Picture 18" descr="https://avon-061.ru/wp-content/uploads/2/3/c/23c9e2096c873c71cdda17e6812ec354.jpg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3F3F5"/>
              </a:clrFrom>
              <a:clrTo>
                <a:srgbClr val="F3F3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712" y="195486"/>
            <a:ext cx="1909390" cy="1372374"/>
          </a:xfrm>
          <a:prstGeom prst="rect">
            <a:avLst/>
          </a:prstGeom>
          <a:noFill/>
        </p:spPr>
      </p:pic>
      <p:sp>
        <p:nvSpPr>
          <p:cNvPr id="3092" name="AutoShape 20" descr="https://fieraco.ru/upload/iblock/86a/86aad221f79f3a0443387a451088a82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4" name="AutoShape 22" descr="https://fieraco.ru/upload/iblock/86a/86aad221f79f3a0443387a451088a82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96" name="Picture 24" descr="https://gipermarketdom.ru/upload/cat_image_new/1395641/80907016_001.jpeg"/>
          <p:cNvPicPr>
            <a:picLocks noChangeAspect="1" noChangeArrowheads="1"/>
          </p:cNvPicPr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128" y="1779662"/>
            <a:ext cx="1451670" cy="1451670"/>
          </a:xfrm>
          <a:prstGeom prst="rect">
            <a:avLst/>
          </a:prstGeom>
          <a:noFill/>
        </p:spPr>
      </p:pic>
      <p:pic>
        <p:nvPicPr>
          <p:cNvPr id="3098" name="Picture 26" descr="https://img-fotki.yandex.ru/get/6820/16969765.23d/0_911fb_cb56ebec_orig.pn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5652120" y="195486"/>
            <a:ext cx="1293896" cy="129286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3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9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0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0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8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0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8EA74"/>
                                      </p:to>
                                    </p:animClr>
                                    <p:animClr clrSpc="rgb">
                                      <p:cBhvr>
                                        <p:cTn id="2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8EA74"/>
                                      </p:to>
                                    </p:animClr>
                                    <p:set>
                                      <p:cBhvr>
                                        <p:cTn id="2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30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8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30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8EA74"/>
                                      </p:to>
                                    </p:animClr>
                                    <p:animClr clrSpc="rgb">
                                      <p:cBhvr>
                                        <p:cTn id="3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8EA74"/>
                                      </p:to>
                                    </p:animClr>
                                    <p:set>
                                      <p:cBhvr>
                                        <p:cTn id="3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3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4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41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9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0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8EA74"/>
                                      </p:to>
                                    </p:animClr>
                                    <p:animClr clrSpc="rgb">
                                      <p:cBhvr>
                                        <p:cTn id="4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8EA74"/>
                                      </p:to>
                                    </p:animClr>
                                    <p:set>
                                      <p:cBhvr>
                                        <p:cTn id="4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5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5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90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30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8EA74"/>
                                      </p:to>
                                    </p:animClr>
                                    <p:animClr clrSpc="rgb">
                                      <p:cBhvr>
                                        <p:cTn id="5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8EA74"/>
                                      </p:to>
                                    </p:animClr>
                                    <p:set>
                                      <p:cBhvr>
                                        <p:cTn id="5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61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6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63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4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8EA74"/>
                                      </p:to>
                                    </p:animClr>
                                    <p:animClr clrSpc="rgb">
                                      <p:cBhvr>
                                        <p:cTn id="6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8EA74"/>
                                      </p:to>
                                    </p:animClr>
                                    <p:set>
                                      <p:cBhvr>
                                        <p:cTn id="7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7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7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74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30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8EA74"/>
                                      </p:to>
                                    </p:animClr>
                                    <p:animClr clrSpc="rgb">
                                      <p:cBhvr>
                                        <p:cTn id="8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8EA74"/>
                                      </p:to>
                                    </p:animClr>
                                    <p:set>
                                      <p:cBhvr>
                                        <p:cTn id="8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83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8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85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6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0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8EA74"/>
                                      </p:to>
                                    </p:animClr>
                                    <p:animClr clrSpc="rgb">
                                      <p:cBhvr>
                                        <p:cTn id="9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8EA74"/>
                                      </p:to>
                                    </p:animClr>
                                    <p:set>
                                      <p:cBhvr>
                                        <p:cTn id="9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9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9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96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514</TotalTime>
  <Words>22</Words>
  <Application>Microsoft Office PowerPoint</Application>
  <PresentationFormat>Экран (16:9)</PresentationFormat>
  <Paragraphs>6</Paragraphs>
  <Slides>11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ИКТ – игра  «Кому что нужно для работы»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Dom</dc:creator>
  <cp:lastModifiedBy>Татьяна</cp:lastModifiedBy>
  <cp:revision>139</cp:revision>
  <dcterms:created xsi:type="dcterms:W3CDTF">2020-03-30T10:28:38Z</dcterms:created>
  <dcterms:modified xsi:type="dcterms:W3CDTF">2022-04-24T11:45:58Z</dcterms:modified>
</cp:coreProperties>
</file>