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57" r:id="rId6"/>
    <p:sldId id="258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091" autoAdjust="0"/>
  </p:normalViewPr>
  <p:slideViewPr>
    <p:cSldViewPr snapToGrid="0">
      <p:cViewPr varScale="1">
        <p:scale>
          <a:sx n="67" d="100"/>
          <a:sy n="67" d="100"/>
        </p:scale>
        <p:origin x="8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8101-0DDC-4B74-8387-68BAEC3B69A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1E3B4-711D-4E3A-BD92-6FCC4EB02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25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8101-0DDC-4B74-8387-68BAEC3B69A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1E3B4-711D-4E3A-BD92-6FCC4EB02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544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8101-0DDC-4B74-8387-68BAEC3B69A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1E3B4-711D-4E3A-BD92-6FCC4EB02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396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8101-0DDC-4B74-8387-68BAEC3B69A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1E3B4-711D-4E3A-BD92-6FCC4EB02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818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8101-0DDC-4B74-8387-68BAEC3B69A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1E3B4-711D-4E3A-BD92-6FCC4EB02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735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8101-0DDC-4B74-8387-68BAEC3B69A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1E3B4-711D-4E3A-BD92-6FCC4EB02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404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8101-0DDC-4B74-8387-68BAEC3B69A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1E3B4-711D-4E3A-BD92-6FCC4EB02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118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8101-0DDC-4B74-8387-68BAEC3B69A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1E3B4-711D-4E3A-BD92-6FCC4EB02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358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8101-0DDC-4B74-8387-68BAEC3B69A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1E3B4-711D-4E3A-BD92-6FCC4EB02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374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8101-0DDC-4B74-8387-68BAEC3B69A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1E3B4-711D-4E3A-BD92-6FCC4EB02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3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8101-0DDC-4B74-8387-68BAEC3B69A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1E3B4-711D-4E3A-BD92-6FCC4EB02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803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E8101-0DDC-4B74-8387-68BAEC3B69AD}" type="datetimeFigureOut">
              <a:rPr lang="ru-RU" smtClean="0"/>
              <a:t>20.10.2020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1E3B4-711D-4E3A-BD92-6FCC4EB02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02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Правило написания прописной буквы в словах.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Орфографический тренинг</a:t>
            </a:r>
          </a:p>
          <a:p>
            <a:r>
              <a:rPr lang="ru-RU" dirty="0" smtClean="0"/>
              <a:t>Урок русского языка во 2 классе</a:t>
            </a:r>
          </a:p>
          <a:p>
            <a:r>
              <a:rPr lang="ru-RU" dirty="0" smtClean="0"/>
              <a:t> УМК «Начальная школа ХХ</a:t>
            </a:r>
            <a:r>
              <a:rPr lang="en-US" dirty="0" smtClean="0"/>
              <a:t>I</a:t>
            </a:r>
            <a:r>
              <a:rPr lang="ru-RU" dirty="0" smtClean="0"/>
              <a:t>века!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426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Первая группа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11382" y="1939636"/>
            <a:ext cx="3546763" cy="103909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Москва</a:t>
            </a:r>
            <a:endParaRPr lang="ru-RU" sz="6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398327" y="1939636"/>
            <a:ext cx="3255818" cy="99752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Россия </a:t>
            </a:r>
            <a:endParaRPr lang="ru-RU" sz="5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7221" y="3347171"/>
            <a:ext cx="4468524" cy="29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007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Вторая группа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09600" y="1723781"/>
            <a:ext cx="3463636" cy="8728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Носов 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55129" y="1723781"/>
            <a:ext cx="3366654" cy="8728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err="1" smtClean="0"/>
              <a:t>Сутеев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451273" y="1723781"/>
            <a:ext cx="3463636" cy="8728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Пермяк </a:t>
            </a:r>
            <a:endParaRPr lang="ru-RU" sz="5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493" y="3255384"/>
            <a:ext cx="1847850" cy="19240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2982" y="3975821"/>
            <a:ext cx="2143125" cy="21431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866" y="3117271"/>
            <a:ext cx="2076450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204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Третья группа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09600" y="2175165"/>
            <a:ext cx="3228109" cy="803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Барсик 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27417" y="2175165"/>
            <a:ext cx="3041073" cy="803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Томка </a:t>
            </a:r>
            <a:endParaRPr lang="ru-RU" sz="5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492836" y="2175165"/>
            <a:ext cx="3089564" cy="803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err="1" smtClean="0"/>
              <a:t>Мухтар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993" y="3736255"/>
            <a:ext cx="1771650" cy="25812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054" y="3574039"/>
            <a:ext cx="1981200" cy="23145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166" y="3574039"/>
            <a:ext cx="2619375" cy="1743075"/>
          </a:xfrm>
          <a:prstGeom prst="rect">
            <a:avLst/>
          </a:prstGeom>
        </p:spPr>
      </p:pic>
      <p:sp>
        <p:nvSpPr>
          <p:cNvPr id="6" name="Выноска-облако 5"/>
          <p:cNvSpPr/>
          <p:nvPr/>
        </p:nvSpPr>
        <p:spPr>
          <a:xfrm>
            <a:off x="10968037" y="6131792"/>
            <a:ext cx="614363" cy="371475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096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60755" t="15815" r="22634" b="8806"/>
          <a:stretch/>
        </p:blipFill>
        <p:spPr>
          <a:xfrm rot="5400000">
            <a:off x="1967345" y="-1343889"/>
            <a:ext cx="2161309" cy="55141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23806" t="15246" r="46912" b="8050"/>
          <a:stretch/>
        </p:blipFill>
        <p:spPr>
          <a:xfrm rot="5400000">
            <a:off x="1163029" y="1731066"/>
            <a:ext cx="3754579" cy="552947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91630" y="332511"/>
            <a:ext cx="5350567" cy="1754326"/>
          </a:xfrm>
          <a:prstGeom prst="rect">
            <a:avLst/>
          </a:prstGeom>
          <a:noFill/>
          <a:ln cmpd="dbl"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i="1" u="sng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Ю</a:t>
            </a:r>
            <a:r>
              <a:rPr lang="ru-RU" sz="54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рий </a:t>
            </a:r>
            <a:r>
              <a:rPr lang="ru-RU" sz="5400" b="0" i="1" u="sng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</a:t>
            </a:r>
            <a:r>
              <a:rPr lang="ru-RU" sz="54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лексеевич</a:t>
            </a:r>
          </a:p>
          <a:p>
            <a:pPr algn="ctr"/>
            <a:r>
              <a:rPr lang="ru-RU" sz="54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5400" b="0" i="1" u="sng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</a:t>
            </a:r>
            <a:r>
              <a:rPr lang="ru-RU" sz="54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агарин,</a:t>
            </a:r>
            <a:endParaRPr lang="ru-RU" sz="5400" b="0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95399" y="2086837"/>
            <a:ext cx="614302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i="1" u="sng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</a:t>
            </a:r>
            <a:r>
              <a:rPr lang="ru-RU" sz="54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айка, </a:t>
            </a:r>
            <a:r>
              <a:rPr lang="ru-RU" sz="5400" b="0" i="1" u="sng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</a:t>
            </a:r>
            <a:r>
              <a:rPr lang="ru-RU" sz="54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елка,</a:t>
            </a:r>
          </a:p>
          <a:p>
            <a:pPr algn="ctr"/>
            <a:r>
              <a:rPr lang="ru-RU" sz="54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5400" b="0" i="1" u="sng" cap="none" spc="0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54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трелка, </a:t>
            </a:r>
            <a:r>
              <a:rPr lang="ru-RU" sz="5400" b="0" i="1" u="sng" cap="none" spc="0" dirty="0" smtClean="0">
                <a:ln w="0" cmpd="dbl">
                  <a:solidFill>
                    <a:schemeClr val="accent1"/>
                  </a:solidFill>
                </a:ln>
                <a:solidFill>
                  <a:schemeClr val="tx1"/>
                </a:solidFill>
              </a:rPr>
              <a:t>З</a:t>
            </a:r>
            <a:r>
              <a:rPr lang="ru-RU" sz="54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вёздочка</a:t>
            </a:r>
            <a:endParaRPr lang="ru-RU" sz="5400" b="0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5261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2954" t="20549" r="25935" b="15815"/>
          <a:stretch/>
        </p:blipFill>
        <p:spPr>
          <a:xfrm>
            <a:off x="2549236" y="831273"/>
            <a:ext cx="6650182" cy="465512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22877" y="1914464"/>
            <a:ext cx="25732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Николай Носов.</a:t>
            </a:r>
            <a:endParaRPr lang="ru-RU" sz="2800" b="0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7993" y="3438822"/>
            <a:ext cx="304121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Корней Чуковский.</a:t>
            </a:r>
            <a:endParaRPr lang="ru-RU" sz="2800" b="0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77993" y="2676643"/>
            <a:ext cx="329616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Виктор Драгунский.</a:t>
            </a:r>
            <a:endParaRPr lang="ru-RU" sz="2800" b="0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2877" y="4167454"/>
            <a:ext cx="27821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Самуил Маршак.</a:t>
            </a:r>
            <a:endParaRPr lang="ru-RU" sz="2800" b="0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74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8624" t="19792" r="31685" b="4688"/>
          <a:stretch/>
        </p:blipFill>
        <p:spPr>
          <a:xfrm>
            <a:off x="2871788" y="176211"/>
            <a:ext cx="6043612" cy="646516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52330" y="3653135"/>
            <a:ext cx="13724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Антон</a:t>
            </a:r>
            <a:r>
              <a:rPr lang="ru-RU" sz="54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5400" b="0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93594" y="3996093"/>
            <a:ext cx="103380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Катя</a:t>
            </a:r>
            <a:endParaRPr lang="ru-RU" sz="2800" b="0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66592" y="4372007"/>
            <a:ext cx="11439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i="1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Бимка</a:t>
            </a:r>
            <a:endParaRPr lang="ru-RU" sz="2800" b="0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39320" y="4343431"/>
            <a:ext cx="115685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Мурка</a:t>
            </a:r>
            <a:endParaRPr lang="ru-RU" sz="2800" b="0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7202" y="4400583"/>
            <a:ext cx="1511939" cy="10546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7723" y="4662733"/>
            <a:ext cx="1316850" cy="79254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105422" y="5090879"/>
            <a:ext cx="11439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i="1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Бимка</a:t>
            </a:r>
            <a:endParaRPr lang="ru-RU" sz="2800" b="0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1063" y="5010401"/>
            <a:ext cx="1426588" cy="79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62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90859"/>
              </p:ext>
            </p:extLst>
          </p:nvPr>
        </p:nvGraphicFramePr>
        <p:xfrm>
          <a:off x="2786062" y="1585913"/>
          <a:ext cx="6646863" cy="368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Документ" r:id="rId3" imgW="6646456" imgH="3683292" progId="Word.Document.12">
                  <p:embed/>
                </p:oleObj>
              </mc:Choice>
              <mc:Fallback>
                <p:oleObj name="Документ" r:id="rId3" imgW="6646456" imgH="368329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86062" y="1585913"/>
                        <a:ext cx="6646863" cy="3683000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 flipV="1">
            <a:off x="5200650" y="3786188"/>
            <a:ext cx="1600200" cy="1428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214938" y="3829050"/>
            <a:ext cx="0" cy="6143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3614738" y="4471988"/>
            <a:ext cx="1585912" cy="142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629025" y="4443413"/>
            <a:ext cx="14288" cy="825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314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инее перо">
  <a:themeElements>
    <a:clrScheme name="Другая 1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D3B05"/>
      </a:hlink>
      <a:folHlink>
        <a:srgbClr val="D996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Синее перо" id="{87117680-B377-4CEA-9357-AA7FF8080395}" vid="{3A3C5398-17F1-4195-BEA3-7A40BB8B659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Синее перо</Template>
  <TotalTime>72</TotalTime>
  <Words>68</Words>
  <Application>Microsoft Office PowerPoint</Application>
  <PresentationFormat>Широкоэкранный</PresentationFormat>
  <Paragraphs>28</Paragraphs>
  <Slides>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Times New Roman</vt:lpstr>
      <vt:lpstr>Синее перо</vt:lpstr>
      <vt:lpstr>Документ</vt:lpstr>
      <vt:lpstr>Правило написания прописной буквы в словах.</vt:lpstr>
      <vt:lpstr>Первая группа</vt:lpstr>
      <vt:lpstr>Вторая группа</vt:lpstr>
      <vt:lpstr>Третья группа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Правило написания прописной буквы в словах.</dc:title>
  <dc:creator>Виктория Ж.</dc:creator>
  <cp:lastModifiedBy>Виктория Ж.</cp:lastModifiedBy>
  <cp:revision>8</cp:revision>
  <dcterms:created xsi:type="dcterms:W3CDTF">2020-10-19T17:43:05Z</dcterms:created>
  <dcterms:modified xsi:type="dcterms:W3CDTF">2020-10-20T09:02:55Z</dcterms:modified>
</cp:coreProperties>
</file>