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9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314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Вот такое чудо – рыбина!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Рисовала Люда Рыбина.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38269"/>
            <a:ext cx="3128451" cy="240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587281"/>
            <a:ext cx="5438378" cy="3988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395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8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237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72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9"/>
            <a:ext cx="9143999" cy="6860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878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ДОМАШНЕЕ ЗАДАНИЕ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Выполнить:</a:t>
            </a:r>
            <a:endParaRPr lang="ru-RU" dirty="0">
              <a:solidFill>
                <a:srgbClr val="00B05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  Упр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. 96 или прочитать на с.56 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 о 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происхождении фамилий и найти </a:t>
            </a:r>
            <a:endParaRPr lang="ru-RU" dirty="0" smtClean="0">
              <a:solidFill>
                <a:srgbClr val="00B05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 информацию 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о своей фамилии.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861048"/>
            <a:ext cx="4314825" cy="2903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701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46"/>
            <a:ext cx="9143999" cy="6856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819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850"/>
            <a:ext cx="9143336" cy="6852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911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375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НАПИСАНИЕ СЛОВ С ЗАГЛАВНОЙ БУКВЫ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56792"/>
            <a:ext cx="3744838" cy="4832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93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383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517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741368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  Под 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нашим окном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расцвела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u="sng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роза.   </a:t>
            </a:r>
            <a:endParaRPr lang="ru-RU" sz="2400" u="sng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     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solidFill>
                <a:srgbClr val="00B05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  Я 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и моя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подруга </a:t>
            </a:r>
            <a:r>
              <a:rPr lang="ru-RU" u="sng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Роза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учимся 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в первом классе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103" y="116632"/>
            <a:ext cx="202882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77072"/>
            <a:ext cx="4572000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622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>
              <a:solidFill>
                <a:srgbClr val="00B05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 Мою 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подругу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зовут  Лилия.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>
              <a:solidFill>
                <a:srgbClr val="00B05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solidFill>
                <a:srgbClr val="00B05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  В 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пруду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растёт лилия.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92696"/>
            <a:ext cx="28575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282074"/>
            <a:ext cx="3744416" cy="2449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232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036496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>
              <a:solidFill>
                <a:srgbClr val="00B05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  В 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высоте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парил орёл.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>
              <a:solidFill>
                <a:srgbClr val="00B05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solidFill>
                <a:srgbClr val="00B05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   Город 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Орёл, 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очень красив.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807" y="116632"/>
            <a:ext cx="4011128" cy="2903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835" y="3842369"/>
            <a:ext cx="6695944" cy="2786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407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   В 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огороде росла зеленая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петрушка.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solidFill>
                <a:srgbClr val="00B05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    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   В 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клетке сидел попугай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Петрушка.</a:t>
            </a:r>
            <a:r>
              <a:rPr lang="ru-RU" dirty="0" smtClean="0"/>
              <a:t> 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71062"/>
            <a:ext cx="4264918" cy="2399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933056"/>
            <a:ext cx="2759968" cy="2759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413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964488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ухе серёжка.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 друг Серёжка.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60648"/>
            <a:ext cx="2664296" cy="245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77072"/>
            <a:ext cx="3563888" cy="2672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212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116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настя</cp:lastModifiedBy>
  <cp:revision>8</cp:revision>
  <dcterms:created xsi:type="dcterms:W3CDTF">2022-04-21T16:46:40Z</dcterms:created>
  <dcterms:modified xsi:type="dcterms:W3CDTF">2022-04-21T18:30:41Z</dcterms:modified>
</cp:coreProperties>
</file>