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60" r:id="rId5"/>
    <p:sldId id="261" r:id="rId6"/>
    <p:sldId id="262" r:id="rId7"/>
    <p:sldId id="263" r:id="rId8"/>
    <p:sldId id="265" r:id="rId9"/>
    <p:sldId id="26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2F18D-A56F-4EBB-8D67-DF12C27F96E4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7D942-45CC-4639-A95B-341EF5E07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9u-x4VMF4E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97643_205-p-zelenii-fon-s-tsvetami-dlya-prezentatsii-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1553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90" y="1500174"/>
            <a:ext cx="7772400" cy="2786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Праздник, которого нет в календаре.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Тайны цветов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42926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Автор</a:t>
            </a:r>
            <a:r>
              <a:rPr lang="en-US" sz="2800" dirty="0" smtClean="0">
                <a:solidFill>
                  <a:schemeClr val="bg1"/>
                </a:solidFill>
              </a:rPr>
              <a:t>: </a:t>
            </a:r>
            <a:r>
              <a:rPr lang="ru-RU" sz="2800" dirty="0" smtClean="0">
                <a:solidFill>
                  <a:schemeClr val="bg1"/>
                </a:solidFill>
              </a:rPr>
              <a:t>Силантьева Т.П., преподаватель </a:t>
            </a:r>
          </a:p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“</a:t>
            </a:r>
            <a:r>
              <a:rPr lang="ru-RU" sz="2800" dirty="0" smtClean="0">
                <a:solidFill>
                  <a:schemeClr val="bg1"/>
                </a:solidFill>
              </a:rPr>
              <a:t>РТЖГТ им. А.П. </a:t>
            </a:r>
            <a:r>
              <a:rPr lang="ru-RU" sz="2800" dirty="0" err="1" smtClean="0">
                <a:solidFill>
                  <a:schemeClr val="bg1"/>
                </a:solidFill>
              </a:rPr>
              <a:t>Байкузова</a:t>
            </a:r>
            <a:r>
              <a:rPr lang="en-US" sz="2800" dirty="0" smtClean="0">
                <a:solidFill>
                  <a:schemeClr val="bg1"/>
                </a:solidFill>
              </a:rPr>
              <a:t>”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697643_205-p-zelenii-fon-s-tsvetami-dlya-prezentatsii-2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ocr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569186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Давайте сохраним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муз. А. Черный, сл. Н. Старшинов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621166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hlinkClick r:id="rId4"/>
              </a:rPr>
              <a:t>https://www.youtube.com/watch?v=9u-x4VMF4EI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697643_205-p-zelenii-fon-s-tsvetami-dlya-prezentatsii-2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214942" y="1500174"/>
            <a:ext cx="35719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	</a:t>
            </a:r>
            <a:r>
              <a:rPr lang="ru-RU" sz="2400" dirty="0"/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лежат снежные сугробы, а на проталинах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появляются 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, как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небо, цветочки-подснежники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маленькие, нежно пахнущие. И начинает казаться, что именно их, крохотных, но смелых, испугалась зима и сдалась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всё ещё впереди…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6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57158" y="0"/>
            <a:ext cx="4458072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9124" y="214290"/>
            <a:ext cx="45005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Легенды и предания о цветах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612697643_205-p-zelenii-fon-s-tsvetami-dlya-prezentatsii-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oc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14356"/>
            <a:ext cx="8501122" cy="542928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14285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Сирень – тайна женской души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02700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жизни счастье одно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найти суждено,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то счастье в сирени живет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97643_205-p-zelenii-fon-s-tsvetami-dlya-prezentatsii-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252095_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928670"/>
            <a:ext cx="7929618" cy="51435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75649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Королевская примула – живой сейсмограф.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202940"/>
            <a:ext cx="9001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Расцветает лишь тогда, когда приближается извержение вулкана.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5" name="Рисунок 4" descr="1612697643_205-p-zelenii-fon-s-tsvetami-dlya-prezentatsii-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286380" y="928670"/>
            <a:ext cx="38576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О </a:t>
            </a:r>
            <a:r>
              <a:rPr lang="ru-RU" sz="2000" dirty="0">
                <a:solidFill>
                  <a:schemeClr val="bg1"/>
                </a:solidFill>
              </a:rPr>
              <a:t>первый ландыш!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Из-под </a:t>
            </a:r>
            <a:r>
              <a:rPr lang="ru-RU" sz="2000" dirty="0">
                <a:solidFill>
                  <a:schemeClr val="bg1"/>
                </a:solidFill>
              </a:rPr>
              <a:t>снега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Ты просишь солнечных лучей;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Какая девственная нега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В душистой чистоте твоей</a:t>
            </a:r>
            <a:r>
              <a:rPr lang="ru-RU" sz="2000" dirty="0" smtClean="0">
                <a:solidFill>
                  <a:schemeClr val="bg1"/>
                </a:solidFill>
              </a:rPr>
              <a:t>!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Как </a:t>
            </a:r>
            <a:r>
              <a:rPr lang="ru-RU" sz="2000" dirty="0">
                <a:solidFill>
                  <a:schemeClr val="bg1"/>
                </a:solidFill>
              </a:rPr>
              <a:t>первый луч весенний ярок!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Какие в нем нисходят сны!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Как ты пленителен, подарок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Воспламеняющей весны</a:t>
            </a:r>
            <a:r>
              <a:rPr lang="ru-RU" sz="2000" dirty="0" smtClean="0">
                <a:solidFill>
                  <a:schemeClr val="bg1"/>
                </a:solidFill>
              </a:rPr>
              <a:t>!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Так дева в первый раз вздыхает —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О чем — неясно ей самой, —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И робкий вздох благоухает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Избытком жизни молодой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		                А.А. Фет </a:t>
            </a:r>
            <a:endParaRPr lang="ru-RU" sz="2000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95e90951bb24552b7970ba8a9c11e4d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71470" y="214338"/>
            <a:ext cx="51435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Полна чудес могучая природа!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697643_205-p-zelenii-fon-s-tsvetami-dlya-prezentatsii-2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 descr="37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714356"/>
            <a:ext cx="8715436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Незабудка - символ памяти ,  любви и верности.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621166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 чего же верное имя дали цветку- такое же нежное, как он сам!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97643_205-p-zelenii-fon-s-tsvetami-dlya-prezentatsii-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286380" y="1357298"/>
            <a:ext cx="385762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гладком зеркале воды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вижу дивные цветы.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со дна реки растут.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 все кувшинками зовут.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Когда-то в юности своей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рвал их для любви моей,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берег с ними выходил,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Девчонке милой их дарил...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тех пор прошло немало дней.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Виски мои все в серебре...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Гляжу я на цветы в реке.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такие же, как те...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   А.</a:t>
            </a:r>
            <a:r>
              <a:rPr lang="ru-RU" sz="2000" dirty="0" smtClean="0"/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Ширшиков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l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457750_43c814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3272"/>
            <a:ext cx="5072066" cy="6624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43504" y="142852"/>
            <a:ext cx="4000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Белая кувшинка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удивительный цветок.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2697643_205-p-zelenii-fon-s-tsvetami-dlya-prezentatsii-2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8572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Ромашка - удивительный глаз, который всё видит.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4597c216-8426-5a4c-a548-c0ab106f10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285860"/>
            <a:ext cx="8591559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697643_205-p-zelenii-fon-s-tsvetami-dlya-prezentatsii-2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Фиалка – таинственная лесная фея </a:t>
            </a:r>
          </a:p>
        </p:txBody>
      </p:sp>
      <p:pic>
        <p:nvPicPr>
          <p:cNvPr id="7" name="Рисунок 6" descr="1630978438_45-oir-mobi-p-samie-krasivie-fialki-tsveti-krasivo-foto-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2357430"/>
            <a:ext cx="3000364" cy="3227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600x1700_603093_[www.ArtFile.ru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065211"/>
            <a:ext cx="8358246" cy="557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207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Праздник, которого нет в календаре.   Тайны цветов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цветов удивителен</dc:title>
  <dc:creator>Пользователь</dc:creator>
  <cp:lastModifiedBy>Admin</cp:lastModifiedBy>
  <cp:revision>52</cp:revision>
  <dcterms:created xsi:type="dcterms:W3CDTF">2022-03-15T17:41:05Z</dcterms:created>
  <dcterms:modified xsi:type="dcterms:W3CDTF">2022-04-24T15:14:25Z</dcterms:modified>
</cp:coreProperties>
</file>