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44473" t="24414" r="23682" b="17968"/>
          <a:stretch>
            <a:fillRect/>
          </a:stretch>
        </p:blipFill>
        <p:spPr bwMode="auto">
          <a:xfrm>
            <a:off x="1571604" y="285728"/>
            <a:ext cx="5929354" cy="6031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Вырезка экрана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val="0"/>
              </a:ext>
            </a:extLst>
          </a:blip>
          <a:srcRect t="8065"/>
          <a:stretch>
            <a:fillRect/>
          </a:stretch>
        </p:blipFill>
        <p:spPr>
          <a:xfrm>
            <a:off x="7429520" y="214290"/>
            <a:ext cx="1433629" cy="150019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6072206"/>
            <a:ext cx="5429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Друзья увидели, что дом загорелся. Найдите друзей, которые повели себя правильно.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35688" t="25390" r="37408" b="12109"/>
          <a:stretch>
            <a:fillRect/>
          </a:stretch>
        </p:blipFill>
        <p:spPr bwMode="auto">
          <a:xfrm>
            <a:off x="2428860" y="214289"/>
            <a:ext cx="4929222" cy="6438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Вырезка экрана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val="0"/>
              </a:ext>
            </a:extLst>
          </a:blip>
          <a:srcRect t="8065"/>
          <a:stretch>
            <a:fillRect/>
          </a:stretch>
        </p:blipFill>
        <p:spPr>
          <a:xfrm>
            <a:off x="7429520" y="214290"/>
            <a:ext cx="1433629" cy="150019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15</Words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</dc:creator>
  <cp:lastModifiedBy>Stud</cp:lastModifiedBy>
  <cp:revision>27</cp:revision>
  <dcterms:created xsi:type="dcterms:W3CDTF">2022-04-23T17:48:44Z</dcterms:created>
  <dcterms:modified xsi:type="dcterms:W3CDTF">2022-04-24T14:34:31Z</dcterms:modified>
</cp:coreProperties>
</file>