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64723" y="1366344"/>
            <a:ext cx="7766936" cy="2337651"/>
          </a:xfrm>
        </p:spPr>
        <p:txBody>
          <a:bodyPr/>
          <a:lstStyle/>
          <a:p>
            <a:r>
              <a:rPr lang="ru-RU" sz="3200" b="1" i="1" dirty="0" smtClean="0"/>
              <a:t>Приемы и формы работы воспитателя по оздоровительно-коррекционной работе с детьми разных возрастных групп</a:t>
            </a:r>
            <a:endParaRPr lang="ru-RU" sz="32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4116" y="4744515"/>
            <a:ext cx="7766936" cy="1096899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МБДОУ «Детский сад комбинированного вида №71»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Подготовила: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Котелевская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Л.Г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93838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9168" y="126124"/>
            <a:ext cx="8596668" cy="1320800"/>
          </a:xfrm>
        </p:spPr>
        <p:txBody>
          <a:bodyPr>
            <a:noAutofit/>
          </a:bodyPr>
          <a:lstStyle/>
          <a:p>
            <a:r>
              <a:rPr lang="ru-RU" sz="4400" b="1" i="1" dirty="0"/>
              <a:t>Структура примерного планирования прогулки</a:t>
            </a:r>
            <a:endParaRPr lang="ru-RU" sz="44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63" y="1446924"/>
            <a:ext cx="9122978" cy="5311228"/>
          </a:xfrm>
        </p:spPr>
      </p:pic>
    </p:spTree>
    <p:extLst>
      <p:ext uri="{BB962C8B-B14F-4D97-AF65-F5344CB8AC3E}">
        <p14:creationId xmlns:p14="http://schemas.microsoft.com/office/powerpoint/2010/main" val="3582303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3045" y="0"/>
            <a:ext cx="8596668" cy="1320800"/>
          </a:xfrm>
        </p:spPr>
        <p:txBody>
          <a:bodyPr>
            <a:normAutofit/>
          </a:bodyPr>
          <a:lstStyle/>
          <a:p>
            <a:r>
              <a:rPr lang="ru-RU" sz="4000" b="1" i="1" dirty="0"/>
              <a:t>Структура закаливания в ДОУ.</a:t>
            </a:r>
            <a:endParaRPr lang="ru-RU" sz="40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48" y="777766"/>
            <a:ext cx="9553904" cy="6080234"/>
          </a:xfrm>
        </p:spPr>
      </p:pic>
    </p:spTree>
    <p:extLst>
      <p:ext uri="{BB962C8B-B14F-4D97-AF65-F5344CB8AC3E}">
        <p14:creationId xmlns:p14="http://schemas.microsoft.com/office/powerpoint/2010/main" val="1890929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658" y="157655"/>
            <a:ext cx="8596668" cy="1320800"/>
          </a:xfrm>
        </p:spPr>
        <p:txBody>
          <a:bodyPr>
            <a:normAutofit/>
          </a:bodyPr>
          <a:lstStyle/>
          <a:p>
            <a:r>
              <a:rPr lang="ru-RU" sz="4000" b="1" i="1" dirty="0"/>
              <a:t>Система закаливания с учётом времени года</a:t>
            </a:r>
            <a:endParaRPr lang="ru-RU" sz="40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21" y="1478456"/>
            <a:ext cx="9154510" cy="5379544"/>
          </a:xfrm>
        </p:spPr>
      </p:pic>
    </p:spTree>
    <p:extLst>
      <p:ext uri="{BB962C8B-B14F-4D97-AF65-F5344CB8AC3E}">
        <p14:creationId xmlns:p14="http://schemas.microsoft.com/office/powerpoint/2010/main" val="3505596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555" y="126124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sz="4900" b="1" i="1" dirty="0"/>
              <a:t>Условные обозначения: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59" y="1008992"/>
            <a:ext cx="6389660" cy="5580993"/>
          </a:xfrm>
        </p:spPr>
      </p:pic>
    </p:spTree>
    <p:extLst>
      <p:ext uri="{BB962C8B-B14F-4D97-AF65-F5344CB8AC3E}">
        <p14:creationId xmlns:p14="http://schemas.microsoft.com/office/powerpoint/2010/main" val="23208102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4383" y="2133600"/>
            <a:ext cx="8596668" cy="2151117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579122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325820"/>
            <a:ext cx="8596668" cy="1250731"/>
          </a:xfrm>
        </p:spPr>
        <p:txBody>
          <a:bodyPr/>
          <a:lstStyle/>
          <a:p>
            <a:r>
              <a:rPr lang="ru-RU" b="1" i="1" dirty="0"/>
              <a:t>Цель и задачи программы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1671145"/>
            <a:ext cx="8596668" cy="4370217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Цель программы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Оптимально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реализовать оздоровительное, воспитательное и образовательное направление физического воспитания, учитывая индивидуальные возможности развития ребёнка во все периоды дошкольного детства.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Задачи программы: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Обеспечить качественную работу дошкольного учреждения по укреплению и сохранению здоровья детей.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Формировать у детей осознанное отношение к своему здоровью.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Привлекать родителей к формированию у детей ценностей здорового образа     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585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051034"/>
          </a:xfrm>
        </p:spPr>
        <p:txBody>
          <a:bodyPr/>
          <a:lstStyle/>
          <a:p>
            <a:r>
              <a:rPr lang="ru-RU" b="1" i="1" dirty="0"/>
              <a:t>Прогнозируемый результат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2165131"/>
            <a:ext cx="8596668" cy="3876231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Снижение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заболеваемости и укрепление здоровья воспитанников.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-Развитие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у детей потребности в здоровом образе жизни.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-Создание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  атмосферы благоприятного социально-психологического микроклимата для каждого ребёнка.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-Формирование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совместных традиций семьи и детского сада по физическому воспитанию ребёнка.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132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9170" y="126123"/>
            <a:ext cx="8596668" cy="2816773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Образовательное обеспечение (методическое)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Просветительская работа среди педагогов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2659117"/>
            <a:ext cx="8596668" cy="3382245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1.Самообразование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2.Изучение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передового опыта коллег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3.Изучение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новинок  научно-методической литературы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4.Применение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 ежедневной практике  полученные знания и умения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5.Физкультурно-оздоровительная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работа с детьми, имеющими отклонения в состоянии здоровья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2684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7145"/>
            <a:ext cx="8596668" cy="2013444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Работа по обучению детей ЗОЖ на основе </a:t>
            </a:r>
            <a:r>
              <a:rPr lang="ru-RU" b="1" i="1" dirty="0" err="1"/>
              <a:t>здоровьесберегающих</a:t>
            </a:r>
            <a:r>
              <a:rPr lang="ru-RU" b="1" i="1" dirty="0"/>
              <a:t> технологий осуществляется в нескольких направлениях:</a:t>
            </a:r>
            <a:endParaRPr lang="ru-RU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07" y="2243930"/>
            <a:ext cx="8758995" cy="4419629"/>
          </a:xfrm>
        </p:spPr>
      </p:pic>
    </p:spTree>
    <p:extLst>
      <p:ext uri="{BB962C8B-B14F-4D97-AF65-F5344CB8AC3E}">
        <p14:creationId xmlns:p14="http://schemas.microsoft.com/office/powerpoint/2010/main" val="518653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99697"/>
            <a:ext cx="8596668" cy="788275"/>
          </a:xfrm>
        </p:spPr>
        <p:txBody>
          <a:bodyPr/>
          <a:lstStyle/>
          <a:p>
            <a:r>
              <a:rPr lang="ru-RU" b="1" i="1" dirty="0" err="1"/>
              <a:t>Здоровьесберегающие</a:t>
            </a:r>
            <a:r>
              <a:rPr lang="ru-RU" b="1" i="1" dirty="0"/>
              <a:t> технологии.</a:t>
            </a:r>
            <a:endParaRPr lang="ru-RU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28" y="1114097"/>
            <a:ext cx="8737974" cy="5486399"/>
          </a:xfrm>
        </p:spPr>
      </p:pic>
    </p:spTree>
    <p:extLst>
      <p:ext uri="{BB962C8B-B14F-4D97-AF65-F5344CB8AC3E}">
        <p14:creationId xmlns:p14="http://schemas.microsoft.com/office/powerpoint/2010/main" val="3398879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096508"/>
              </p:ext>
            </p:extLst>
          </p:nvPr>
        </p:nvGraphicFramePr>
        <p:xfrm>
          <a:off x="367860" y="122524"/>
          <a:ext cx="9007367" cy="6735476"/>
        </p:xfrm>
        <a:graphic>
          <a:graphicData uri="http://schemas.openxmlformats.org/drawingml/2006/table">
            <a:tbl>
              <a:tblPr/>
              <a:tblGrid>
                <a:gridCol w="616942">
                  <a:extLst>
                    <a:ext uri="{9D8B030D-6E8A-4147-A177-3AD203B41FA5}">
                      <a16:colId xmlns:a16="http://schemas.microsoft.com/office/drawing/2014/main" val="1606554600"/>
                    </a:ext>
                  </a:extLst>
                </a:gridCol>
                <a:gridCol w="2467773">
                  <a:extLst>
                    <a:ext uri="{9D8B030D-6E8A-4147-A177-3AD203B41FA5}">
                      <a16:colId xmlns:a16="http://schemas.microsoft.com/office/drawing/2014/main" val="887233600"/>
                    </a:ext>
                  </a:extLst>
                </a:gridCol>
                <a:gridCol w="5922652">
                  <a:extLst>
                    <a:ext uri="{9D8B030D-6E8A-4147-A177-3AD203B41FA5}">
                      <a16:colId xmlns:a16="http://schemas.microsoft.com/office/drawing/2014/main" val="4192309980"/>
                    </a:ext>
                  </a:extLst>
                </a:gridCol>
              </a:tblGrid>
              <a:tr h="419639">
                <a:tc gridSpan="3"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                            Физкультурно-оздоровительные мероприятия:</a:t>
                      </a:r>
                      <a:endParaRPr lang="ru-RU" sz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r>
                        <a:rPr lang="ru-RU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4675514"/>
                  </a:ext>
                </a:extLst>
              </a:tr>
              <a:tr h="279760"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1.</a:t>
                      </a:r>
                      <a:endParaRPr lang="ru-RU" sz="120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Утренняя гимнастика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Ежедневно (5-7 мин.)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015920"/>
                  </a:ext>
                </a:extLst>
              </a:tr>
              <a:tr h="279760"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2.</a:t>
                      </a:r>
                      <a:endParaRPr lang="ru-RU" sz="120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r>
                        <a:rPr lang="ru-RU" sz="12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Физминутка</a:t>
                      </a:r>
                      <a:endParaRPr lang="ru-RU" sz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Ежедневно, по мере необходимости (3-5 мин)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6604282"/>
                  </a:ext>
                </a:extLst>
              </a:tr>
              <a:tr h="279760"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3.</a:t>
                      </a:r>
                      <a:endParaRPr lang="ru-RU" sz="120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Подвижные игры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Ежедневно на прогулке (20-30 мин)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9466304"/>
                  </a:ext>
                </a:extLst>
              </a:tr>
              <a:tr h="559519"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4.</a:t>
                      </a:r>
                      <a:endParaRPr lang="ru-RU" sz="120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Индивидуальная работа по развитию движений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Ежедневно во время вечерней прогулки (12-15 мин)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1452710"/>
                  </a:ext>
                </a:extLst>
              </a:tr>
              <a:tr h="279760"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5.</a:t>
                      </a:r>
                      <a:endParaRPr lang="ru-RU" sz="120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Гимнастика после сна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Ежедневно в сочетании с воздушными ваннами (5 мин)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45149"/>
                  </a:ext>
                </a:extLst>
              </a:tr>
              <a:tr h="303171"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b="1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Учебные занятия</a:t>
                      </a:r>
                      <a:endParaRPr lang="ru-RU" sz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r>
                        <a:rPr lang="ru-RU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2069466"/>
                  </a:ext>
                </a:extLst>
              </a:tr>
              <a:tr h="279760"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1.</a:t>
                      </a:r>
                      <a:endParaRPr lang="ru-RU" sz="120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По физической культуре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2 раза в неделю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737597"/>
                  </a:ext>
                </a:extLst>
              </a:tr>
              <a:tr h="419639"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2.</a:t>
                      </a:r>
                      <a:endParaRPr lang="ru-RU" sz="120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Уроки здоровья и безопасности</a:t>
                      </a:r>
                    </a:p>
                    <a:p>
                      <a:r>
                        <a:rPr lang="ru-RU" sz="12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Начиная со средней группы 1 раз в месяц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9351139"/>
                  </a:ext>
                </a:extLst>
              </a:tr>
              <a:tr h="151585"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3.</a:t>
                      </a:r>
                      <a:endParaRPr lang="ru-RU" sz="120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В бассейне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 раз в неделю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8055126"/>
                  </a:ext>
                </a:extLst>
              </a:tr>
              <a:tr h="303171"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b="1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Самостоятельная деятельность детей</a:t>
                      </a:r>
                      <a:endParaRPr lang="ru-RU" sz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ru-RU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93418"/>
                  </a:ext>
                </a:extLst>
              </a:tr>
              <a:tr h="419639"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1.</a:t>
                      </a:r>
                      <a:endParaRPr lang="ru-RU" sz="120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Самостоятельная двигательная деятельность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Ежедневно в помещении и на прогулке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882785"/>
                  </a:ext>
                </a:extLst>
              </a:tr>
              <a:tr h="303171"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b="1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Физкультурно-массовые мероприятия</a:t>
                      </a:r>
                      <a:endParaRPr lang="ru-RU" sz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ru-RU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492377"/>
                  </a:ext>
                </a:extLst>
              </a:tr>
              <a:tr h="279760"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1.</a:t>
                      </a:r>
                      <a:endParaRPr lang="ru-RU" sz="120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День здоровья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Один раз в квартал, начиная с младшей группы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7281035"/>
                  </a:ext>
                </a:extLst>
              </a:tr>
              <a:tr h="279760"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2.</a:t>
                      </a:r>
                      <a:endParaRPr lang="ru-RU" sz="120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Физкультурный досуг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Один раз в месяц (20-40 мин)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6907509"/>
                  </a:ext>
                </a:extLst>
              </a:tr>
              <a:tr h="839280"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3.</a:t>
                      </a:r>
                      <a:endParaRPr lang="ru-RU" sz="120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Спортивно-семейный праздник «Папа, мама, я – спортивная семья»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Один раз в год с родителями и воспитанниками старшей группы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465039"/>
                  </a:ext>
                </a:extLst>
              </a:tr>
              <a:tr h="839280"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</a:rPr>
                        <a:t>4.</a:t>
                      </a:r>
                      <a:endParaRPr lang="ru-RU" sz="120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Игры-соревнования «Весёлые старты», «Весёлая лыжня»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Один-два раза в год между старшей и подготовительной к школе группами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45813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8225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3251" y="231228"/>
            <a:ext cx="8596668" cy="1320800"/>
          </a:xfrm>
        </p:spPr>
        <p:txBody>
          <a:bodyPr/>
          <a:lstStyle/>
          <a:p>
            <a:r>
              <a:rPr lang="ru-RU" b="1" i="1" dirty="0"/>
              <a:t>Вариативность физкультурно-оздоровительных мероприятий</a:t>
            </a:r>
            <a:endParaRPr lang="ru-RU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83" y="1552028"/>
            <a:ext cx="8408276" cy="5305972"/>
          </a:xfrm>
        </p:spPr>
      </p:pic>
    </p:spTree>
    <p:extLst>
      <p:ext uri="{BB962C8B-B14F-4D97-AF65-F5344CB8AC3E}">
        <p14:creationId xmlns:p14="http://schemas.microsoft.com/office/powerpoint/2010/main" val="3075161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231" y="283779"/>
            <a:ext cx="8596668" cy="588579"/>
          </a:xfrm>
        </p:spPr>
        <p:txBody>
          <a:bodyPr>
            <a:normAutofit fontScale="90000"/>
          </a:bodyPr>
          <a:lstStyle/>
          <a:p>
            <a:r>
              <a:rPr lang="ru-RU" sz="4900" b="1" i="1" dirty="0"/>
              <a:t>Схема «Сеанса здоровья»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31" y="1040524"/>
            <a:ext cx="9049407" cy="5707117"/>
          </a:xfrm>
        </p:spPr>
      </p:pic>
    </p:spTree>
    <p:extLst>
      <p:ext uri="{BB962C8B-B14F-4D97-AF65-F5344CB8AC3E}">
        <p14:creationId xmlns:p14="http://schemas.microsoft.com/office/powerpoint/2010/main" val="24541160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75</TotalTime>
  <Words>319</Words>
  <Application>Microsoft Office PowerPoint</Application>
  <PresentationFormat>Широкоэкранный</PresentationFormat>
  <Paragraphs>79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Аспект</vt:lpstr>
      <vt:lpstr>Приемы и формы работы воспитателя по оздоровительно-коррекционной работе с детьми разных возрастных групп</vt:lpstr>
      <vt:lpstr>Цель и задачи программы</vt:lpstr>
      <vt:lpstr>Прогнозируемый результат</vt:lpstr>
      <vt:lpstr>Образовательное обеспечение (методическое) Просветительская работа среди педагогов </vt:lpstr>
      <vt:lpstr>Работа по обучению детей ЗОЖ на основе здоровьесберегающих технологий осуществляется в нескольких направлениях:</vt:lpstr>
      <vt:lpstr>Здоровьесберегающие технологии.</vt:lpstr>
      <vt:lpstr>Презентация PowerPoint</vt:lpstr>
      <vt:lpstr>Вариативность физкультурно-оздоровительных мероприятий</vt:lpstr>
      <vt:lpstr>Схема «Сеанса здоровья»   </vt:lpstr>
      <vt:lpstr>Структура примерного планирования прогулки</vt:lpstr>
      <vt:lpstr>Структура закаливания в ДОУ.</vt:lpstr>
      <vt:lpstr>Система закаливания с учётом времени года</vt:lpstr>
      <vt:lpstr>Условные обозначения:  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Приемы и формы работы воспитателя по оздоровительно-коррекционной работе с детьми разных возрастных групп</dc:title>
  <dc:creator>Лидия</dc:creator>
  <cp:lastModifiedBy>Лидия</cp:lastModifiedBy>
  <cp:revision>8</cp:revision>
  <dcterms:created xsi:type="dcterms:W3CDTF">2022-03-27T13:02:13Z</dcterms:created>
  <dcterms:modified xsi:type="dcterms:W3CDTF">2022-04-06T17:01:54Z</dcterms:modified>
</cp:coreProperties>
</file>