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8" r:id="rId5"/>
    <p:sldId id="282" r:id="rId6"/>
    <p:sldId id="283" r:id="rId7"/>
    <p:sldId id="284" r:id="rId8"/>
    <p:sldId id="259" r:id="rId9"/>
    <p:sldId id="269" r:id="rId10"/>
    <p:sldId id="289" r:id="rId11"/>
    <p:sldId id="290" r:id="rId12"/>
    <p:sldId id="270" r:id="rId13"/>
    <p:sldId id="29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56" autoAdjust="0"/>
    <p:restoredTop sz="94660"/>
  </p:normalViewPr>
  <p:slideViewPr>
    <p:cSldViewPr>
      <p:cViewPr varScale="1">
        <p:scale>
          <a:sx n="38" d="100"/>
          <a:sy n="3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EA9E-A541-4E13-B351-722A7B3ED551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8091-1A7F-4C12-9AD6-7EBD25370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EA9E-A541-4E13-B351-722A7B3ED551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8091-1A7F-4C12-9AD6-7EBD25370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EA9E-A541-4E13-B351-722A7B3ED551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8091-1A7F-4C12-9AD6-7EBD25370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EA9E-A541-4E13-B351-722A7B3ED551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8091-1A7F-4C12-9AD6-7EBD25370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EA9E-A541-4E13-B351-722A7B3ED551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8091-1A7F-4C12-9AD6-7EBD25370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EA9E-A541-4E13-B351-722A7B3ED551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8091-1A7F-4C12-9AD6-7EBD25370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EA9E-A541-4E13-B351-722A7B3ED551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8091-1A7F-4C12-9AD6-7EBD25370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EA9E-A541-4E13-B351-722A7B3ED551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8091-1A7F-4C12-9AD6-7EBD25370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EA9E-A541-4E13-B351-722A7B3ED551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8091-1A7F-4C12-9AD6-7EBD25370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EA9E-A541-4E13-B351-722A7B3ED551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8091-1A7F-4C12-9AD6-7EBD25370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EA9E-A541-4E13-B351-722A7B3ED551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8091-1A7F-4C12-9AD6-7EBD25370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BEA9E-A541-4E13-B351-722A7B3ED551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28091-1A7F-4C12-9AD6-7EBD25370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6/9552198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404665"/>
            <a:ext cx="7272808" cy="1872207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</a:rPr>
              <a:t>МАРШАЛ Г.К.ЖУКОВ.</a:t>
            </a:r>
            <a:b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</a:rPr>
              <a:t>Я ПОМНЮ! Я ГОРЖУСЬ!</a:t>
            </a:r>
            <a:endParaRPr lang="ru-RU" sz="40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4500570"/>
            <a:ext cx="3320348" cy="1785950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rgbClr val="C00000"/>
                </a:solidFill>
              </a:rPr>
              <a:t>Выполнил</a:t>
            </a:r>
          </a:p>
          <a:p>
            <a:pPr algn="r"/>
            <a:r>
              <a:rPr lang="ru-RU" sz="2400" b="1" smtClean="0">
                <a:solidFill>
                  <a:srgbClr val="C00000"/>
                </a:solidFill>
              </a:rPr>
              <a:t>ученик </a:t>
            </a:r>
            <a:r>
              <a:rPr lang="ru-RU" sz="2400" b="1" smtClean="0">
                <a:solidFill>
                  <a:srgbClr val="C00000"/>
                </a:solidFill>
              </a:rPr>
              <a:t>4</a:t>
            </a:r>
            <a:r>
              <a:rPr lang="ru-RU" sz="2400" b="1" smtClean="0">
                <a:solidFill>
                  <a:srgbClr val="C00000"/>
                </a:solidFill>
              </a:rPr>
              <a:t> «В» </a:t>
            </a:r>
            <a:r>
              <a:rPr lang="ru-RU" sz="2400" b="1" dirty="0" smtClean="0">
                <a:solidFill>
                  <a:srgbClr val="C00000"/>
                </a:solidFill>
              </a:rPr>
              <a:t>класса</a:t>
            </a:r>
          </a:p>
          <a:p>
            <a:pPr algn="r"/>
            <a:r>
              <a:rPr lang="ru-RU" sz="2400" b="1" dirty="0" smtClean="0">
                <a:solidFill>
                  <a:srgbClr val="C00000"/>
                </a:solidFill>
              </a:rPr>
              <a:t>МОУ «СОШ </a:t>
            </a:r>
            <a:r>
              <a:rPr lang="ru-RU" sz="2400" b="1" dirty="0" err="1" smtClean="0">
                <a:solidFill>
                  <a:srgbClr val="C00000"/>
                </a:solidFill>
              </a:rPr>
              <a:t>г.Ермолино</a:t>
            </a:r>
            <a:r>
              <a:rPr lang="ru-RU" sz="2400" b="1" dirty="0" smtClean="0">
                <a:solidFill>
                  <a:srgbClr val="C00000"/>
                </a:solidFill>
              </a:rPr>
              <a:t>»</a:t>
            </a:r>
          </a:p>
          <a:p>
            <a:pPr algn="r"/>
            <a:r>
              <a:rPr lang="ru-RU" sz="2400" b="1" dirty="0" err="1" smtClean="0">
                <a:solidFill>
                  <a:srgbClr val="C00000"/>
                </a:solidFill>
              </a:rPr>
              <a:t>Разроев</a:t>
            </a:r>
            <a:r>
              <a:rPr lang="ru-RU" sz="2400" b="1" dirty="0" smtClean="0">
                <a:solidFill>
                  <a:srgbClr val="C00000"/>
                </a:solidFill>
              </a:rPr>
              <a:t> Прохор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https://im0-tub-ru.yandex.net/i?id=8c8397781b26082bbfb699d153fd1df8&amp;n=33&amp;h=225&amp;w=16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2132856"/>
            <a:ext cx="338437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6/9552198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7704856" cy="9807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В памяти потомков</a:t>
            </a:r>
            <a:endParaRPr lang="ru-RU" sz="3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2708920"/>
            <a:ext cx="4536504" cy="3528392"/>
          </a:xfrm>
        </p:spPr>
        <p:txBody>
          <a:bodyPr>
            <a:noAutofit/>
          </a:bodyPr>
          <a:lstStyle/>
          <a:p>
            <a:pPr algn="r"/>
            <a:endParaRPr lang="ru-RU" sz="2400" b="1" dirty="0" smtClean="0">
              <a:solidFill>
                <a:srgbClr val="C00000"/>
              </a:solidFill>
            </a:endParaRPr>
          </a:p>
          <a:p>
            <a:pPr algn="r"/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836712"/>
            <a:ext cx="7488832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b="1" dirty="0" smtClean="0">
                <a:solidFill>
                  <a:srgbClr val="002060"/>
                </a:solidFill>
                <a:latin typeface="Bookman Old Style" pitchFamily="18" charset="0"/>
              </a:rPr>
              <a:t>Созданы награды имени полководца: орден Жукова и медаль Жукова</a:t>
            </a:r>
            <a:endParaRPr lang="ru-RU" sz="29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6165304"/>
            <a:ext cx="16561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355976" y="609329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22" name="Рисунок 21" descr="https://im0-tub-ru.yandex.net/i?id=8cfd673a2519eec3ae9cbb405abdb23f&amp;n=33&amp;h=225&amp;w=22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1680" y="3429000"/>
            <a:ext cx="28803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bratishka.ru/archiv/2002/10/images/20021009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8" y="3501008"/>
            <a:ext cx="3240360" cy="274350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6/9552198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7704856" cy="9807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В памяти потомков</a:t>
            </a:r>
            <a:endParaRPr lang="ru-RU" sz="3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2708920"/>
            <a:ext cx="4536504" cy="3528392"/>
          </a:xfrm>
        </p:spPr>
        <p:txBody>
          <a:bodyPr>
            <a:noAutofit/>
          </a:bodyPr>
          <a:lstStyle/>
          <a:p>
            <a:pPr algn="r"/>
            <a:endParaRPr lang="ru-RU" sz="2400" b="1" dirty="0" smtClean="0">
              <a:solidFill>
                <a:srgbClr val="C00000"/>
              </a:solidFill>
            </a:endParaRPr>
          </a:p>
          <a:p>
            <a:pPr algn="r"/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836712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Именем Маршала Г.К.Жукова названы корабли.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6165304"/>
            <a:ext cx="16561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355976" y="609329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20" name="Рисунок 19" descr="http://ff1.mosfont.ru/photo/01/38/26/13826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4365104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ff1.mosfont.ru/photo/00/53/59/5359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896" y="2996952"/>
            <a:ext cx="2714625" cy="203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cruiseinform.ru/upload/iblock/9ab/9ab44420efbdeea649b6231a0b59dccd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648" y="1700808"/>
            <a:ext cx="288032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6/9552198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88640"/>
            <a:ext cx="7704856" cy="10081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В памяти потомков</a:t>
            </a:r>
            <a:endParaRPr lang="ru-RU" sz="3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2708920"/>
            <a:ext cx="4536504" cy="3528392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rgbClr val="C00000"/>
                </a:solidFill>
              </a:rPr>
              <a:t> 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1124744"/>
            <a:ext cx="496855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Санкт-Петербург </a:t>
            </a:r>
          </a:p>
          <a:p>
            <a:endParaRPr lang="ru-RU" sz="2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940152" y="515719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Москва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0242" name="Picture 2" descr="http://b-m.info/upload/resize_cache/iblock/afd/640_395_2/088a6e11d1ed16f6c1a9ce2abbf4f2b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2348880"/>
            <a:ext cx="3966819" cy="2448272"/>
          </a:xfrm>
          <a:prstGeom prst="rect">
            <a:avLst/>
          </a:prstGeom>
          <a:noFill/>
        </p:spPr>
      </p:pic>
      <p:pic>
        <p:nvPicPr>
          <p:cNvPr id="10244" name="Picture 4" descr="http://photos.wikimapia.org/p/00/01/46/75/45_b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1772816"/>
            <a:ext cx="2831786" cy="381642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6/9552198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88640"/>
            <a:ext cx="7704856" cy="10081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В памяти потомков</a:t>
            </a:r>
            <a:endParaRPr lang="ru-RU" sz="3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2708920"/>
            <a:ext cx="4536504" cy="3528392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rgbClr val="C00000"/>
                </a:solidFill>
              </a:rPr>
              <a:t> 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1124744"/>
            <a:ext cx="496855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Калужская область г.Жуков </a:t>
            </a:r>
          </a:p>
          <a:p>
            <a:endParaRPr lang="ru-RU" sz="2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635896" y="5877272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Музей Г.К.Жукова в г.Жукове 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4" name="Рисунок 13" descr="http://vdp.mycdn.me/getImage?id=4863296953&amp;idx=30&amp;thumbType=47&amp;i=1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916832"/>
            <a:ext cx="360040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prv2.lori-images.net/muzei-gkzhukova-gorod-zhukov-0002774270-preview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3140968"/>
            <a:ext cx="367240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6/9552198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908720"/>
            <a:ext cx="7272808" cy="194421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 Г.К.ЖУКОВ родился в крестьянской семье </a:t>
            </a:r>
            <a:r>
              <a:rPr lang="ru-RU" sz="32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в деревне </a:t>
            </a:r>
            <a:r>
              <a:rPr lang="ru-RU" sz="3200" b="1" dirty="0" err="1" smtClean="0">
                <a:solidFill>
                  <a:srgbClr val="002060"/>
                </a:solidFill>
                <a:latin typeface="Bookman Old Style" pitchFamily="18" charset="0"/>
              </a:rPr>
              <a:t>Стрелковка,в</a:t>
            </a: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 Жуковский район, Калужская область.</a:t>
            </a:r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</a:br>
            <a:endParaRPr lang="ru-RU" sz="40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437112"/>
            <a:ext cx="2376264" cy="1800200"/>
          </a:xfrm>
        </p:spPr>
        <p:txBody>
          <a:bodyPr>
            <a:noAutofit/>
          </a:bodyPr>
          <a:lstStyle/>
          <a:p>
            <a:pPr algn="r"/>
            <a:endParaRPr lang="ru-RU" sz="2400" b="1" dirty="0" smtClean="0">
              <a:solidFill>
                <a:srgbClr val="C00000"/>
              </a:solidFill>
            </a:endParaRPr>
          </a:p>
        </p:txBody>
      </p:sp>
      <p:pic>
        <p:nvPicPr>
          <p:cNvPr id="6" name="Рисунок 5" descr="http://lemur59.ru/sites/default/files/images/083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3068960"/>
            <a:ext cx="554461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6/9552198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5976" y="404664"/>
            <a:ext cx="4464496" cy="604867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Участвовал в Первой мировой войне.  </a:t>
            </a:r>
            <a:b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 Жуков был командиром взвода.</a:t>
            </a:r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</a:br>
            <a:endParaRPr lang="ru-RU" sz="40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2564904"/>
            <a:ext cx="1584176" cy="1728192"/>
          </a:xfrm>
        </p:spPr>
        <p:txBody>
          <a:bodyPr>
            <a:noAutofit/>
          </a:bodyPr>
          <a:lstStyle/>
          <a:p>
            <a:pPr algn="r"/>
            <a:endParaRPr lang="ru-RU" sz="2400" b="1" dirty="0" smtClean="0">
              <a:solidFill>
                <a:srgbClr val="C00000"/>
              </a:solidFill>
            </a:endParaRPr>
          </a:p>
        </p:txBody>
      </p:sp>
      <p:pic>
        <p:nvPicPr>
          <p:cNvPr id="7" name="Рисунок 6" descr="http://lh5.ggpht.com/-Q6fTfIiiC5I/UGXl1S5i2sI/AAAAAAAD4Jw/NYHSDRRdfpI/1322857631_04_thumb7.jpg?imgmax=800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340768"/>
            <a:ext cx="302433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6/9552198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340768"/>
            <a:ext cx="7956376" cy="252028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С началом Великой Отечественной войны стал генералом Красной Армии.</a:t>
            </a:r>
            <a:b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</a:br>
            <a:endParaRPr lang="ru-RU" sz="40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941168"/>
            <a:ext cx="1872208" cy="1224136"/>
          </a:xfrm>
        </p:spPr>
        <p:txBody>
          <a:bodyPr>
            <a:noAutofit/>
          </a:bodyPr>
          <a:lstStyle/>
          <a:p>
            <a:pPr algn="r"/>
            <a:endParaRPr lang="ru-RU" sz="2400" b="1" dirty="0" smtClean="0">
              <a:solidFill>
                <a:srgbClr val="C00000"/>
              </a:solidFill>
            </a:endParaRPr>
          </a:p>
        </p:txBody>
      </p:sp>
      <p:pic>
        <p:nvPicPr>
          <p:cNvPr id="7" name="Рисунок 6" descr="https://im0-tub-ru.yandex.net/i?id=2b376552126b7d9e33559a2fe8b9ffcd&amp;n=33&amp;h=225&amp;w=23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2708920"/>
            <a:ext cx="460851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6/9552198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04664"/>
            <a:ext cx="7704856" cy="381642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 Жуков </a:t>
            </a:r>
            <a:b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8 мая 1945 года (в конце войны) рядом с Берлином принял поражение войск Германии. </a:t>
            </a:r>
            <a:b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</a:br>
            <a:endParaRPr lang="ru-RU" sz="40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941168"/>
            <a:ext cx="1872208" cy="1224136"/>
          </a:xfrm>
        </p:spPr>
        <p:txBody>
          <a:bodyPr>
            <a:noAutofit/>
          </a:bodyPr>
          <a:lstStyle/>
          <a:p>
            <a:pPr algn="r"/>
            <a:endParaRPr lang="ru-RU" sz="2400" b="1" dirty="0" smtClean="0">
              <a:solidFill>
                <a:srgbClr val="C00000"/>
              </a:solidFill>
            </a:endParaRPr>
          </a:p>
        </p:txBody>
      </p:sp>
      <p:pic>
        <p:nvPicPr>
          <p:cNvPr id="8" name="Рисунок 7" descr="http://www.fontanka.ru/mm/items/2010/5/2/0006/capitul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752" y="3068960"/>
            <a:ext cx="532859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6/9552198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04664"/>
            <a:ext cx="7704856" cy="381642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  24 июня 1945 года Жуков принял Парад Победы в Москве.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b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</a:br>
            <a:endParaRPr lang="ru-RU" sz="40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192" y="4941168"/>
            <a:ext cx="1152128" cy="1224136"/>
          </a:xfrm>
        </p:spPr>
        <p:txBody>
          <a:bodyPr>
            <a:noAutofit/>
          </a:bodyPr>
          <a:lstStyle/>
          <a:p>
            <a:pPr algn="r"/>
            <a:endParaRPr lang="ru-RU" sz="2400" b="1" dirty="0" smtClean="0">
              <a:solidFill>
                <a:srgbClr val="C00000"/>
              </a:solidFill>
            </a:endParaRPr>
          </a:p>
        </p:txBody>
      </p:sp>
      <p:pic>
        <p:nvPicPr>
          <p:cNvPr id="6" name="Рисунок 5" descr="https://im2-tub-ru.yandex.net/i?id=c34669a134d364a779c6d900a32a643e&amp;n=33&amp;h=225&amp;w=331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916832"/>
            <a:ext cx="381642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m1-tub-ru.yandex.net/i?id=cb0ba9d477fcee24780db5705a4331f5&amp;n=33&amp;h=225&amp;w=274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080" y="3789040"/>
            <a:ext cx="360040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6/9552198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04664"/>
            <a:ext cx="7704856" cy="381642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  Жуков похоронен </a:t>
            </a:r>
            <a:b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в Москве.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b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</a:rPr>
            </a:br>
            <a:endParaRPr lang="ru-RU" sz="40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192" y="4941168"/>
            <a:ext cx="1152128" cy="1224136"/>
          </a:xfrm>
        </p:spPr>
        <p:txBody>
          <a:bodyPr>
            <a:noAutofit/>
          </a:bodyPr>
          <a:lstStyle/>
          <a:p>
            <a:pPr algn="r"/>
            <a:endParaRPr lang="ru-RU" sz="2400" b="1" dirty="0" smtClean="0">
              <a:solidFill>
                <a:srgbClr val="C00000"/>
              </a:solidFill>
            </a:endParaRPr>
          </a:p>
        </p:txBody>
      </p:sp>
      <p:pic>
        <p:nvPicPr>
          <p:cNvPr id="8" name="Рисунок 7" descr="https://im3-tub-ru.yandex.net/i?id=0b4b57fc0642481cabd64c55ab89f5fa&amp;n=33&amp;h=225&amp;w=456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3645024"/>
            <a:ext cx="525658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im2-tub-ru.yandex.net/i?id=0e3f144cba287c693af2d6f0b52c436c&amp;n=33&amp;h=225&amp;w=174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2060848"/>
            <a:ext cx="2089398" cy="250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6/9552198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88639"/>
            <a:ext cx="7272808" cy="2304257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Имеет большое количество наград.</a:t>
            </a:r>
            <a:b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</a:br>
            <a:endParaRPr lang="ru-RU" sz="36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1628800"/>
            <a:ext cx="3744416" cy="3528392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rgbClr val="C00000"/>
                </a:solidFill>
              </a:rPr>
              <a:t> 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http://cs418425.vk.me/v418425329/3e6c/HQS3OTt4Z5A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1700808"/>
            <a:ext cx="345638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508104" y="2708920"/>
            <a:ext cx="324036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b="1" dirty="0" smtClean="0">
                <a:solidFill>
                  <a:srgbClr val="002060"/>
                </a:solidFill>
                <a:latin typeface="Bookman Old Style" pitchFamily="18" charset="0"/>
              </a:rPr>
              <a:t>Г.К.Жуков   удостоен наград Отечества и зарубежных стран</a:t>
            </a:r>
            <a:endParaRPr lang="ru-RU" sz="29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pedsovet.su/_ld/356/9552198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7704856" cy="98072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В памяти потомков</a:t>
            </a:r>
            <a:endParaRPr lang="ru-RU" sz="36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2708920"/>
            <a:ext cx="4536504" cy="3528392"/>
          </a:xfrm>
        </p:spPr>
        <p:txBody>
          <a:bodyPr>
            <a:noAutofit/>
          </a:bodyPr>
          <a:lstStyle/>
          <a:p>
            <a:pPr algn="r"/>
            <a:endParaRPr lang="ru-RU" sz="2400" b="1" dirty="0" smtClean="0">
              <a:solidFill>
                <a:srgbClr val="C00000"/>
              </a:solidFill>
            </a:endParaRPr>
          </a:p>
          <a:p>
            <a:pPr algn="r"/>
            <a:r>
              <a:rPr lang="ru-RU" sz="2400" b="1" dirty="0" err="1" smtClean="0">
                <a:solidFill>
                  <a:srgbClr val="002060"/>
                </a:solidFill>
                <a:latin typeface="Bookman Old Style" pitchFamily="18" charset="0"/>
              </a:rPr>
              <a:t>Белорусия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836712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В знак признания были выпущены почтовые марки в России, Белоруссии, Киргизии, юбилейная монета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6165304"/>
            <a:ext cx="16561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Россия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355976" y="609329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Юбилейная монета 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10" name="Рисунок 9" descr="https://upload.wikimedia.org/wikipedia/commons/thumb/a/ac/%D0%96%D1%83%D0%BA%D0%BE%D0%B2%D0%A1%D1%82%D0%B0%D0%BB%D0%B8%D0%BD.jpg/120px-%D0%96%D1%83%D0%BA%D0%BE%D0%B2%D0%A1%D1%82%D0%B0%D0%BB%D0%B8%D0%BD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4581128"/>
            <a:ext cx="223224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upload.wikimedia.org/wikipedia/commons/thumb/f/f7/Souvenir_sheet_of_Russia_stamp_no._214_-_Zhukov_in_WW_II_victory_parade.jpg/86px-Souvenir_sheet_of_Russia_stamp_no._214_-_Zhukov_in_WW_II_victory_parade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5656" y="2132856"/>
            <a:ext cx="172819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upload.wikimedia.org/wikipedia/commons/thumb/a/a3/Stamp_of_Kyrgyzstan_jukov.jpg/120px-Stamp_of_Kyrgyzstan_jukov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39952" y="2276872"/>
            <a:ext cx="187220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s://upload.wikimedia.org/wikipedia/commons/thumb/0/04/1996._Stamp_of_Belarus_0216.jpg/85px-1996._Stamp_of_Belarus_0216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64288" y="3861048"/>
            <a:ext cx="165618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s://upload.wikimedia.org/wikipedia/commons/thumb/7/71/%D0%93._%D0%9A._%D0%96%D1%83%D0%BA%D0%BE%D0%B2.jpg/120px-%D0%93._%D0%9A._%D0%96%D1%83%D0%BA%D0%BE%D0%B2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0" y="4293096"/>
            <a:ext cx="194421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6300192" y="2348880"/>
            <a:ext cx="2029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Киргизия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122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МАРШАЛ Г.К.ЖУКОВ. Я ПОМНЮ! Я ГОРЖУСЬ!</vt:lpstr>
      <vt:lpstr> Г.К.ЖУКОВ родился в крестьянской семье  в деревне Стрелковка,в Жуковский район, Калужская область. </vt:lpstr>
      <vt:lpstr>Участвовал в Первой мировой войне.     Жуков был командиром взвода. </vt:lpstr>
      <vt:lpstr> С началом Великой Отечественной войны стал генералом Красной Армии.       </vt:lpstr>
      <vt:lpstr>     Жуков  8 мая 1945 года (в конце войны) рядом с Берлином принял поражение войск Германии.        </vt:lpstr>
      <vt:lpstr>      24 июня 1945 года Жуков принял Парад Победы в Москве.           </vt:lpstr>
      <vt:lpstr>      Жуков похоронен  в Москве.             </vt:lpstr>
      <vt:lpstr>Имеет большое количество наград. </vt:lpstr>
      <vt:lpstr>В памяти потомков</vt:lpstr>
      <vt:lpstr>В памяти потомков</vt:lpstr>
      <vt:lpstr>В памяти потомков</vt:lpstr>
      <vt:lpstr>В памяти потомков</vt:lpstr>
      <vt:lpstr>В памяти потомков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МАРШАЛ Г.К.ЖУКОВ. Я ПОМНЮ! Я ГОРЖУСЬ!</dc:title>
  <dc:creator>Ноут</dc:creator>
  <cp:lastModifiedBy>Admin</cp:lastModifiedBy>
  <cp:revision>88</cp:revision>
  <dcterms:created xsi:type="dcterms:W3CDTF">2016-11-23T15:01:07Z</dcterms:created>
  <dcterms:modified xsi:type="dcterms:W3CDTF">2022-04-24T19:15:12Z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1251463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