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0E151-1525-44D0-BA90-1354DA8CC2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FC5C00E-7A17-49F4-859F-5DB2B85DA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5215E0-A599-4CE6-A2E7-DCCD4355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492F2-7847-4D3F-8243-0A2D66002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84B839-B161-47C0-A427-5ABED8CFD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9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ABADF8-8D30-4C0A-B691-F877D8677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BD3A59-F07F-4DAE-8C47-645324C2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CD6BBB-05E0-4E48-BF3F-B77174AF9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D65C03-4DD7-4211-A1F5-AEE78DB7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A0C60-DC5F-4CF0-AF50-18616516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9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CED7F9C-5A9C-4BE3-835D-5E7A8CC52B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45EA21-869D-4B39-85A1-1114F58E77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AFE63E-6130-405F-8934-14E95141E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361377-0B18-40E7-8DED-FCB5A04F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A11B4B-2D27-4B63-98AC-008954C3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013F7-63D7-44EC-A5CB-C7191383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582EFB-AC33-4276-9051-78549F6B1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54E2E6-C302-4C4D-8AE9-D0C8E7AD7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C632A2-34DF-47B6-A8B9-350F21F5A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387754-F5DF-40BE-AB03-A3D0E2F2F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7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F8E37-D017-44B2-A3FD-CDAB8A195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109DA6-5947-4F7A-B3A9-E7350DDC8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12497C-EC9E-4295-BAD2-AC714CD0C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E2591-FEC0-4CDB-8050-24FD29FB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869049-A692-488A-9362-A587C13AD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84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9EEF69-2502-4F79-8E01-1F5B01F93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54DE3F-3BAD-4D72-AB65-ADDC4A27D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259D73-5A7F-4DB1-99D1-FC56DDC48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43A07D-5E30-4689-A4D0-F8E3318C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743ACD-01E4-403B-994F-A5A2FCCEB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B09BE7-B437-4BB4-BF63-252EC3F38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4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C2D48-AF28-425E-BF35-526D2ECEC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19F6B2-F804-4EB8-B7C6-AC89DDA870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ABA787-9EBC-41FF-AC47-958E833B8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D497362-0699-42D3-93C0-4A0A45D48D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07E328-38B6-4948-876D-8DE1CC056C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BFB5FD3-F221-4306-8802-FE7AD7784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074E09C-364A-4B5C-8B55-C20CBFFEA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D8EF10C-9633-469F-A536-E9AAC58E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4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5FF15B-A5E6-41D0-BF67-E768DA871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8061EF-05B9-4DCE-AAE3-865F701F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294A3D-E402-4B6C-BAF3-284F7BC84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6384C1-BACB-4B27-99B9-8FBAC11D0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8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AAD166D-A4D0-4813-8AA7-E87A0C1C4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BB7AF32-0587-478E-B88E-9965B85F9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323F77-B490-436C-B2D0-8F94FC93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8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08E129-80FC-4C1C-B901-399CD9574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3A7A34-7ABC-4BBA-A250-8853B3849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909911-8DA5-49B7-A05C-098684400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4FA822-AE1A-4CE4-85E0-66EEFE5A2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2890B4-4FA9-4FDC-8937-773408FEF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C356D8-5EEE-4F59-8F93-2E65AA3C0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80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291CE-031A-44AE-A2C3-FD2C0ABC1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B7A3D8-B6A4-4E7F-87EB-630A1C720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62D6F6-DB95-421B-8780-24ECE46BA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1C48F6-9BAB-4612-B514-3C26B91D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069A0B-A03C-42CA-88B5-E5E953A94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B15D83-25B3-491A-98E6-D2B67F29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366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8000" r="-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0D9C0-F165-4776-88E8-E76F9A4B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CED7CE-750E-4C0B-AFD9-816E0C525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823AB9-77CA-44AF-B66D-A3C3B98B3C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37CE5-DCCC-4E97-940D-B659A281BE23}" type="datetimeFigureOut">
              <a:rPr lang="ru-RU" smtClean="0"/>
              <a:t>24.04.2022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91FE8D-F46E-4799-9BFC-28D17D83C1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C77CA-6675-4B31-A0F4-40A3CD8AE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A1D66-C4D6-4D0F-AF35-0FBB2BC0C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084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log.no-kidding.ru/wp-content/uploads/2015/06/g9edvkior3e.jpg" TargetMode="External"/><Relationship Id="rId3" Type="http://schemas.openxmlformats.org/officeDocument/2006/relationships/hyperlink" Target="https://i.pinimg.com/originals/b5/3c/a1/b53ca1a0ffc45be6792975d50b07cb47.jpg" TargetMode="External"/><Relationship Id="rId7" Type="http://schemas.openxmlformats.org/officeDocument/2006/relationships/hyperlink" Target="https://live.staticflickr.com/65535/51303398162_b3d83a7835_h.jpg" TargetMode="External"/><Relationship Id="rId2" Type="http://schemas.openxmlformats.org/officeDocument/2006/relationships/hyperlink" Target="https://avatars.mds.yandex.net/get-zen_doc/1863639/pub_5f13538baa42523e92c985ba_5f175e77dd89243ab23d5421/scale_120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00.yaplakal.com/pics/pics_original/0/1/2/12048210.jpg" TargetMode="External"/><Relationship Id="rId11" Type="http://schemas.openxmlformats.org/officeDocument/2006/relationships/hyperlink" Target="https://logikaprogressa.com/wp-content/uploads/2020/04/0872fec6-e699-4919-a370-e5f0205d2fdd_800x600.jpg" TargetMode="External"/><Relationship Id="rId5" Type="http://schemas.openxmlformats.org/officeDocument/2006/relationships/hyperlink" Target="https://ic.pics.livejournal.com/egor_23/73280836/2735792/2735792_original.jpg" TargetMode="External"/><Relationship Id="rId10" Type="http://schemas.openxmlformats.org/officeDocument/2006/relationships/hyperlink" Target="https://static.auction.ru/offer_images/2017/08/31/01/big/6/6SjxmVR8U7k/chekhov_vanka_khud_galdjaev.jpg" TargetMode="External"/><Relationship Id="rId4" Type="http://schemas.openxmlformats.org/officeDocument/2006/relationships/hyperlink" Target="https://img-fotki.yandex.ru/get/9219/97833783.339/0_aaa5d_b42d9217_XXXL.jpg" TargetMode="External"/><Relationship Id="rId9" Type="http://schemas.openxmlformats.org/officeDocument/2006/relationships/hyperlink" Target="https://s00.yaplakal.com/pics/pics_original/2/5/0/1627405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0E542-E70F-4D38-9DA0-5690C02EE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6880" y="186302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Российское государство в период правления Александра </a:t>
            </a:r>
            <a:r>
              <a:rPr lang="en-US" dirty="0">
                <a:latin typeface="Arial Black" panose="020B0A04020102020204" pitchFamily="34" charset="0"/>
              </a:rPr>
              <a:t>III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F24F41-36ED-439D-9476-31346950D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06056" y="4598734"/>
            <a:ext cx="4331208" cy="1655762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Arial Black" panose="020B0A04020102020204" pitchFamily="34" charset="0"/>
              </a:rPr>
              <a:t>Аксенова Марина Альбертовна, учитель истории, ГБОУ АО «Соломбальская СКОШИ»</a:t>
            </a:r>
          </a:p>
        </p:txBody>
      </p:sp>
    </p:spTree>
    <p:extLst>
      <p:ext uri="{BB962C8B-B14F-4D97-AF65-F5344CB8AC3E}">
        <p14:creationId xmlns:p14="http://schemas.microsoft.com/office/powerpoint/2010/main" val="372035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648AC2F-9860-4FD2-A399-2CF2AEB83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67512"/>
            <a:ext cx="10668000" cy="550945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hlinkClick r:id="rId2"/>
              </a:rPr>
              <a:t>https://avatars.mds.yandex.net/get-zen_doc/1863639/pub_5f13538baa42523e92c985ba_5f175e77dd89243ab23d5421/scale_1200</a:t>
            </a:r>
            <a:endParaRPr lang="ru-RU" dirty="0"/>
          </a:p>
          <a:p>
            <a:r>
              <a:rPr lang="en-US" dirty="0">
                <a:hlinkClick r:id="rId3"/>
              </a:rPr>
              <a:t>https://i.pinimg.com/originals/b5/3c/a1/b53ca1a0ffc45be6792975d50b07cb47.jpg</a:t>
            </a:r>
            <a:endParaRPr lang="ru-RU" dirty="0"/>
          </a:p>
          <a:p>
            <a:r>
              <a:rPr lang="en-US" dirty="0">
                <a:hlinkClick r:id="rId4"/>
              </a:rPr>
              <a:t>https://img-fotki.yandex.ru/get/9219/97833783.339/0_aaa5d_b42d9217_XXXL.jpg</a:t>
            </a:r>
            <a:endParaRPr lang="ru-RU" dirty="0"/>
          </a:p>
          <a:p>
            <a:r>
              <a:rPr lang="en-US" dirty="0">
                <a:hlinkClick r:id="rId5"/>
              </a:rPr>
              <a:t>https://ic.pics.livejournal.com/egor_23/73280836/2735792/2735792_original.jpg</a:t>
            </a:r>
            <a:endParaRPr lang="ru-RU" dirty="0"/>
          </a:p>
          <a:p>
            <a:r>
              <a:rPr lang="en-US" dirty="0">
                <a:hlinkClick r:id="rId6"/>
              </a:rPr>
              <a:t>https://s00.yaplakal.com/pics/pics_original/0/1/2/12048210.jpg</a:t>
            </a:r>
            <a:endParaRPr lang="ru-RU" dirty="0"/>
          </a:p>
          <a:p>
            <a:r>
              <a:rPr lang="en-US" dirty="0">
                <a:hlinkClick r:id="rId7"/>
              </a:rPr>
              <a:t>https://live.staticflickr.com/65535/51303398162_b3d83a7835_h.jpg</a:t>
            </a:r>
            <a:endParaRPr lang="ru-RU" dirty="0"/>
          </a:p>
          <a:p>
            <a:r>
              <a:rPr lang="en-US" dirty="0">
                <a:hlinkClick r:id="rId8"/>
              </a:rPr>
              <a:t>http://www.blog.no-kidding.ru/wp-content/uploads/2015/06/g9edvkior3e.jpg</a:t>
            </a:r>
            <a:endParaRPr lang="ru-RU" dirty="0"/>
          </a:p>
          <a:p>
            <a:r>
              <a:rPr lang="en-US" dirty="0">
                <a:hlinkClick r:id="rId9"/>
              </a:rPr>
              <a:t>https://s00.yaplakal.com/pics/pics_original/2/5/0/16274052.jpg</a:t>
            </a:r>
            <a:endParaRPr lang="ru-RU" dirty="0"/>
          </a:p>
          <a:p>
            <a:r>
              <a:rPr lang="en-US" dirty="0">
                <a:hlinkClick r:id="rId10"/>
              </a:rPr>
              <a:t>https://static.auction.ru/offer_images/2017/08/31/01/big/6/6SjxmVR8U7k/chekhov_vanka_khud_galdjaev.jpg</a:t>
            </a:r>
            <a:endParaRPr lang="ru-RU" dirty="0"/>
          </a:p>
          <a:p>
            <a:r>
              <a:rPr lang="en-US" dirty="0">
                <a:hlinkClick r:id="rId11"/>
              </a:rPr>
              <a:t>https://logikaprogressa.com/wp-content/uploads/2020/04/0872fec6-e699-4919-a370-e5f0205d2fdd_800x600.jpg</a:t>
            </a:r>
            <a:endParaRPr lang="ru-RU" dirty="0"/>
          </a:p>
          <a:p>
            <a:r>
              <a:rPr lang="en-US" dirty="0"/>
              <a:t>https://i08.fotocdn.net/s129/3941f0f8f582d2e1/public_pin_l/2914683072.jpg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65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BF08CD0-14FD-4A2A-88D1-0A97EE439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0" y="621792"/>
            <a:ext cx="10576560" cy="57790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dirty="0">
                <a:latin typeface="Arial Black" panose="020B0A04020102020204" pitchFamily="34" charset="0"/>
              </a:rPr>
              <a:t>Что произошло с  Александром </a:t>
            </a:r>
            <a:r>
              <a:rPr lang="en-US" sz="4000" dirty="0">
                <a:latin typeface="Arial Black" panose="020B0A04020102020204" pitchFamily="34" charset="0"/>
              </a:rPr>
              <a:t>II</a:t>
            </a:r>
            <a:r>
              <a:rPr lang="ru-RU" sz="4000" dirty="0">
                <a:latin typeface="Arial Black" panose="020B0A04020102020204" pitchFamily="34" charset="0"/>
              </a:rPr>
              <a:t>?</a:t>
            </a:r>
          </a:p>
          <a:p>
            <a:pPr algn="just"/>
            <a:r>
              <a:rPr lang="ru-RU" sz="4000" dirty="0">
                <a:latin typeface="Arial Black" panose="020B0A04020102020204" pitchFamily="34" charset="0"/>
              </a:rPr>
              <a:t>Кто стал императором после Александра </a:t>
            </a:r>
            <a:r>
              <a:rPr lang="en-US" sz="4000" dirty="0">
                <a:latin typeface="Arial Black" panose="020B0A04020102020204" pitchFamily="34" charset="0"/>
              </a:rPr>
              <a:t>II</a:t>
            </a:r>
            <a:r>
              <a:rPr lang="ru-RU" sz="4000" dirty="0">
                <a:latin typeface="Arial Black" panose="020B0A04020102020204" pitchFamily="34" charset="0"/>
              </a:rPr>
              <a:t>?</a:t>
            </a:r>
          </a:p>
          <a:p>
            <a:pPr algn="just"/>
            <a:r>
              <a:rPr lang="ru-RU" sz="4000" dirty="0">
                <a:latin typeface="Arial Black" panose="020B0A04020102020204" pitchFamily="34" charset="0"/>
              </a:rPr>
              <a:t>Каких идей придерживался Александр </a:t>
            </a:r>
            <a:r>
              <a:rPr lang="en-US" sz="4000" dirty="0">
                <a:latin typeface="Arial Black" panose="020B0A04020102020204" pitchFamily="34" charset="0"/>
              </a:rPr>
              <a:t>III</a:t>
            </a:r>
            <a:r>
              <a:rPr lang="ru-RU" sz="4000" dirty="0">
                <a:latin typeface="Arial Black" panose="020B0A04020102020204" pitchFamily="34" charset="0"/>
              </a:rPr>
              <a:t>?</a:t>
            </a:r>
          </a:p>
          <a:p>
            <a:pPr algn="just"/>
            <a:r>
              <a:rPr lang="ru-RU" sz="4000" dirty="0">
                <a:latin typeface="Arial Black" panose="020B0A04020102020204" pitchFamily="34" charset="0"/>
              </a:rPr>
              <a:t>О чём говорилось в  документе «О кухаркиных детях»?</a:t>
            </a:r>
          </a:p>
          <a:p>
            <a:pPr algn="just"/>
            <a:r>
              <a:rPr lang="ru-RU" sz="4000" dirty="0">
                <a:latin typeface="Arial Black" panose="020B0A04020102020204" pitchFamily="34" charset="0"/>
              </a:rPr>
              <a:t>Почему детям из народа запрещалось продолжать образование?</a:t>
            </a:r>
          </a:p>
          <a:p>
            <a:pPr algn="just"/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82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7578D-EC02-4AE2-B569-91F527F58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1. Снижение и отмена денежных выкупов за землю для крестьян.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3DC77F-3A3D-42F0-BCE5-2C2262F23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36DD9F9-9806-4E7B-A1B8-CC344F41B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859" y="1546448"/>
            <a:ext cx="6586285" cy="467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732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0E518-F4D4-404D-8526-DF6CC9C3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864" y="681037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latin typeface="Arial Black" panose="020B0A04020102020204" pitchFamily="34" charset="0"/>
              </a:rPr>
              <a:t>2. Увеличение пошлин на товары, налогов на производство и имущество для богатых.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22543E9-7FF2-4767-892C-4A7F04843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976" y="2243924"/>
            <a:ext cx="5270373" cy="401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09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DD971-3775-41D4-9908-1D2855AE5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2593"/>
            <a:ext cx="10515600" cy="1325563"/>
          </a:xfrm>
        </p:spPr>
        <p:txBody>
          <a:bodyPr/>
          <a:lstStyle/>
          <a:p>
            <a:pPr algn="just"/>
            <a:r>
              <a:rPr lang="ru-RU" dirty="0">
                <a:latin typeface="Arial Black" panose="020B0A04020102020204" pitchFamily="34" charset="0"/>
              </a:rPr>
              <a:t>3. Рост промышленного производства.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0879CD-2A6C-479C-AAA2-5B9DC5877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5AB458D-4A8A-49F5-B2FF-2C4C9C372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749" y="1825625"/>
            <a:ext cx="6464501" cy="420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21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EC97A7-3289-4106-BDBE-BA8ABD487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 Black" panose="020B0A04020102020204" pitchFamily="34" charset="0"/>
              </a:rPr>
              <a:t>4. Тяжёлый труд рабочих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C2C9E9-31FF-4C6E-8239-E15D5220B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28" y="142328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C7D443A-75A5-4185-84A3-B1F313550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073" y="1345407"/>
            <a:ext cx="3688080" cy="27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C93DB50-1EB2-454A-828D-C29549175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968" y="2221754"/>
            <a:ext cx="4003553" cy="266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80DF7BEF-56E1-4753-B7D4-73C20B336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276" y="3654335"/>
            <a:ext cx="3910140" cy="265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95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EE66BB-43BF-4E88-9E02-7F4F54F71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668" y="539496"/>
            <a:ext cx="3083627" cy="3986832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E0ADB71F-CBF1-4139-B2DE-488AFDB93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295" y="3333468"/>
            <a:ext cx="4405821" cy="27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402F95F6-FD18-49DC-AD2F-7EC54E964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18" y="466344"/>
            <a:ext cx="3019349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604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197FA4-BD17-43C3-83CC-660C0986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325563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latin typeface="Arial Black" panose="020B0A04020102020204" pitchFamily="34" charset="0"/>
              </a:rPr>
              <a:t>Стачка – сопротивление, бунт, отказ подчиняться хозяевам предприятий.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D4C0044-0C7F-41BB-B628-57344F0A90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" t="8080" r="4966" b="10320"/>
          <a:stretch/>
        </p:blipFill>
        <p:spPr bwMode="auto">
          <a:xfrm>
            <a:off x="3154680" y="2201178"/>
            <a:ext cx="5715000" cy="406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540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969176-B437-4A82-B92E-75BB52094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192" y="886333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latin typeface="Arial Black" panose="020B0A04020102020204" pitchFamily="34" charset="0"/>
              </a:rPr>
              <a:t>Штрафы – вычет денег из заработной платы, часто использовался хозяевами для подчинения и наказания рабочих.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7F7DBAD-7B71-4FEF-953F-25C6E6770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290" y="2724912"/>
            <a:ext cx="7102422" cy="348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393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60D2F079-4B33-416F-994A-D5CA5C12BE00}" vid="{09967F54-0FAE-4104-8ECD-58702AE6D80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37</TotalTime>
  <Words>331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Тема3</vt:lpstr>
      <vt:lpstr>Российское государство в период правления Александра III</vt:lpstr>
      <vt:lpstr>Презентация PowerPoint</vt:lpstr>
      <vt:lpstr>1. Снижение и отмена денежных выкупов за землю для крестьян.</vt:lpstr>
      <vt:lpstr>2. Увеличение пошлин на товары, налогов на производство и имущество для богатых.</vt:lpstr>
      <vt:lpstr>3. Рост промышленного производства.</vt:lpstr>
      <vt:lpstr>4. Тяжёлый труд рабочих</vt:lpstr>
      <vt:lpstr>Презентация PowerPoint</vt:lpstr>
      <vt:lpstr>Стачка – сопротивление, бунт, отказ подчиняться хозяевам предприятий.</vt:lpstr>
      <vt:lpstr>Штрафы – вычет денег из заработной платы, часто использовался хозяевами для подчинения и наказания рабочих.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Аксенова</dc:creator>
  <cp:lastModifiedBy>Марина Аксенова</cp:lastModifiedBy>
  <cp:revision>2</cp:revision>
  <dcterms:created xsi:type="dcterms:W3CDTF">2022-04-23T04:20:25Z</dcterms:created>
  <dcterms:modified xsi:type="dcterms:W3CDTF">2022-04-24T04:08:24Z</dcterms:modified>
</cp:coreProperties>
</file>