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05" r:id="rId1"/>
  </p:sld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2" autoAdjust="0"/>
    <p:restoredTop sz="94660"/>
  </p:normalViewPr>
  <p:slideViewPr>
    <p:cSldViewPr snapToGrid="0">
      <p:cViewPr varScale="1">
        <p:scale>
          <a:sx n="73" d="100"/>
          <a:sy n="73" d="100"/>
        </p:scale>
        <p:origin x="48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65582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4/24/2022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9068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3355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68279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49743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t>4/24/2022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9169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4/24/2022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2734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4/24/2022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85698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4/24/2022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0502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4/24/2022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146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B61BEF0D-F0BB-DE4B-95CE-6DB70DBA9567}" type="datetimeFigureOut">
              <a:rPr lang="en-US" smtClean="0"/>
              <a:pPr/>
              <a:t>4/24/2022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46451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562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4/24/2022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4318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  <p:sldLayoutId id="2147483813" r:id="rId8"/>
    <p:sldLayoutId id="2147483814" r:id="rId9"/>
    <p:sldLayoutId id="2147483815" r:id="rId10"/>
    <p:sldLayoutId id="214748381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Relationship Id="rId9" Type="http://schemas.openxmlformats.org/officeDocument/2006/relationships/image" Target="../media/image2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0854" y="5068388"/>
            <a:ext cx="4518598" cy="1031603"/>
          </a:xfrm>
        </p:spPr>
        <p:txBody>
          <a:bodyPr>
            <a:normAutofit/>
          </a:bodyPr>
          <a:lstStyle/>
          <a:p>
            <a:r>
              <a:rPr lang="ru-RU" sz="1400" cap="none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ГБОУ школа 1080 ДО-2</a:t>
            </a:r>
            <a:br>
              <a:rPr lang="ru-RU" sz="1400" cap="none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cap="none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Антонова Надежда Александровна –учитель-логопед</a:t>
            </a:r>
            <a:endParaRPr lang="ru-RU" sz="1400" cap="none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2570179" y="954698"/>
            <a:ext cx="8637073" cy="2541431"/>
          </a:xfrm>
          <a:prstGeom prst="rect">
            <a:avLst/>
          </a:prstGeom>
        </p:spPr>
        <p:txBody>
          <a:bodyPr vert="horz" lIns="91440" tIns="45720" rIns="91440" bIns="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600" b="0" i="0" kern="1200" cap="all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проекта</a:t>
            </a:r>
            <a:b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«Дошкольное пространство </a:t>
            </a:r>
            <a:b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 границ»</a:t>
            </a:r>
            <a:b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87691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1521" y="391887"/>
            <a:ext cx="10323334" cy="1214844"/>
          </a:xfrm>
        </p:spPr>
        <p:txBody>
          <a:bodyPr>
            <a:noAutofit/>
          </a:bodyPr>
          <a:lstStyle/>
          <a:p>
            <a:pPr algn="ctr"/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развивающей предметно-пространственной среде по федеральным образовательным стандартам дошкольного образования</a:t>
            </a:r>
            <a:br>
              <a:rPr lang="ru-RU" sz="20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" y="1438835"/>
            <a:ext cx="12191999" cy="5190565"/>
          </a:xfrm>
        </p:spPr>
        <p:txBody>
          <a:bodyPr>
            <a:noAutofit/>
          </a:bodyPr>
          <a:lstStyle/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Развивающая предметно-пространственная среда обеспечивает максимальную реализацию образовательного потенциала пространства, материалов, оборудования и инвентаря для развития детей дошкольного возраста в соответствии с особенностями каждого возрастного этапа, охраны и укрепления их здоровья, учета особенностей и коррекции недостатков их развития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Развивающая предметно-пространственная среда должна обеспечивать возможность общения и совместной деятельности детей (в том числе детей разного возраста) и взрослых, двигательной активности детей, а также возможности для уединения.</a:t>
            </a: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Развивающая предметно-пространственная среда должна обеспечивать: реализацию различных образовательных программ; в случае организации инклюзивного образования - необходимые для него условия; учет национально-культурных, климатических условий, в которых осуществляется образовательная деятельность; учет возрастных особенностей детей.</a:t>
            </a: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Развивающая предметно-пространственная среда должна быть содержательно-насыщенной, трансформируемой, полифункциональной, вариативной, доступной и безопасной.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61513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7544" y="134680"/>
            <a:ext cx="7901427" cy="3450613"/>
          </a:xfrm>
        </p:spPr>
        <p:txBody>
          <a:bodyPr>
            <a:normAutofit/>
          </a:bodyPr>
          <a:lstStyle/>
          <a:p>
            <a:r>
              <a:rPr lang="ru-RU" dirty="0"/>
              <a:t>В ГБОУ </a:t>
            </a:r>
            <a:r>
              <a:rPr lang="ru-RU" dirty="0" smtClean="0"/>
              <a:t>Школа </a:t>
            </a:r>
            <a:r>
              <a:rPr lang="ru-RU" dirty="0"/>
              <a:t>№ 1080 в ДО 2 воплощается идея организации группового пространства «Дошкольное </a:t>
            </a:r>
            <a:r>
              <a:rPr lang="ru-RU" dirty="0" smtClean="0"/>
              <a:t>пространство </a:t>
            </a:r>
            <a:r>
              <a:rPr lang="ru-RU" dirty="0"/>
              <a:t>без границ» в соответствии с требованиями ФГОС ДО, а именно создаем трансформируемую вариативную и мобильную среду.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050255" y="2227212"/>
            <a:ext cx="3621550" cy="2716163"/>
          </a:xfrm>
          <a:prstGeom prst="rect">
            <a:avLst/>
          </a:prstGeom>
          <a:ln w="38100" cap="sq">
            <a:solidFill>
              <a:schemeClr val="accent1">
                <a:lumMod val="40000"/>
                <a:lumOff val="6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217795" y="3297345"/>
            <a:ext cx="3809166" cy="2856875"/>
          </a:xfrm>
          <a:prstGeom prst="rect">
            <a:avLst/>
          </a:prstGeom>
          <a:ln w="38100" cap="sq">
            <a:solidFill>
              <a:schemeClr val="accent1">
                <a:lumMod val="40000"/>
                <a:lumOff val="6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73105" y="235574"/>
            <a:ext cx="2918895" cy="3077887"/>
          </a:xfrm>
          <a:prstGeom prst="rect">
            <a:avLst/>
          </a:prstGeom>
          <a:ln w="38100" cap="sq">
            <a:solidFill>
              <a:schemeClr val="accent1">
                <a:lumMod val="40000"/>
                <a:lumOff val="6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220949" y="1780966"/>
            <a:ext cx="3075877" cy="2813754"/>
          </a:xfrm>
          <a:prstGeom prst="rect">
            <a:avLst/>
          </a:prstGeom>
          <a:ln w="38100" cap="sq">
            <a:solidFill>
              <a:schemeClr val="accent1">
                <a:lumMod val="40000"/>
                <a:lumOff val="6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035366" y="2429692"/>
            <a:ext cx="3625365" cy="2719024"/>
          </a:xfrm>
          <a:prstGeom prst="rect">
            <a:avLst/>
          </a:prstGeom>
          <a:ln w="38100" cap="sq">
            <a:solidFill>
              <a:schemeClr val="accent1">
                <a:lumMod val="40000"/>
                <a:lumOff val="6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053"/>
          <a:stretch/>
        </p:blipFill>
        <p:spPr>
          <a:xfrm rot="5400000">
            <a:off x="4220197" y="4108500"/>
            <a:ext cx="2977413" cy="2746639"/>
          </a:xfrm>
          <a:prstGeom prst="rect">
            <a:avLst/>
          </a:prstGeom>
          <a:ln w="38100" cap="sq">
            <a:solidFill>
              <a:schemeClr val="accent1">
                <a:lumMod val="40000"/>
                <a:lumOff val="6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008362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06121" y="260093"/>
            <a:ext cx="9603275" cy="3450613"/>
          </a:xfrm>
        </p:spPr>
        <p:txBody>
          <a:bodyPr>
            <a:normAutofit/>
          </a:bodyPr>
          <a:lstStyle/>
          <a:p>
            <a:r>
              <a:rPr lang="ru-RU" dirty="0" smtClean="0"/>
              <a:t>Мне, как логопеду ДО для развития правильной речи детей дошкольного возраста, у которых наблюдаются различные расстройства речи, необходимо создать условия для проведения коррекционной работы с детьми</a:t>
            </a:r>
            <a:r>
              <a:rPr lang="ru-RU" b="1" dirty="0" smtClean="0"/>
              <a:t>.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                               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1100" y="2119872"/>
            <a:ext cx="3409607" cy="33675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9700" y="2585476"/>
            <a:ext cx="3724832" cy="27936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898266" y="2633849"/>
            <a:ext cx="4322484" cy="32945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888270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147214" y="0"/>
            <a:ext cx="11847562" cy="3450613"/>
          </a:xfrm>
        </p:spPr>
        <p:txBody>
          <a:bodyPr/>
          <a:lstStyle/>
          <a:p>
            <a:r>
              <a:rPr lang="ru-RU" dirty="0"/>
              <a:t> Организация предметно-развивающей среды требует особого внимания </a:t>
            </a:r>
            <a:r>
              <a:rPr lang="ru-RU" dirty="0" smtClean="0"/>
              <a:t>учителя-логопеда</a:t>
            </a:r>
            <a:r>
              <a:rPr lang="ru-RU" dirty="0"/>
              <a:t>, так как она является одним из условий полноценного развития личности ребенка. </a:t>
            </a:r>
          </a:p>
          <a:p>
            <a:r>
              <a:rPr lang="ru-RU" dirty="0"/>
              <a:t>Создание максимально комфортной, эстетичной, соответствующей современным требованиям образовательной среды для индивидуальной, фронтальной и подгрупповой логопедической работы.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20071">
            <a:off x="455308" y="2070848"/>
            <a:ext cx="3288756" cy="32810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706058">
            <a:off x="8383285" y="2573314"/>
            <a:ext cx="4034117" cy="30255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4361" y="1977813"/>
            <a:ext cx="3877534" cy="48469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9479059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2697" y="0"/>
            <a:ext cx="10433217" cy="3450613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Среда, в которой развивается ребёнок, должна обеспечивать личностно-ориентированное воспитание и социально-эмоциональное взаимодействие детей со взрослыми, где ребёнок эмоционально проявляет себя, выражая осознанно-правильное отношение к окружающему, реализуя себя как личность. </a:t>
            </a:r>
          </a:p>
          <a:p>
            <a:pPr algn="ctr"/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572768" y="2578796"/>
            <a:ext cx="4823012" cy="36172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24984">
            <a:off x="353093" y="2092883"/>
            <a:ext cx="3070219" cy="35716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729241">
            <a:off x="7860585" y="2746884"/>
            <a:ext cx="4374776" cy="32810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5221665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6754" y="0"/>
            <a:ext cx="12035246" cy="3450613"/>
          </a:xfrm>
        </p:spPr>
        <p:txBody>
          <a:bodyPr>
            <a:normAutofit/>
          </a:bodyPr>
          <a:lstStyle/>
          <a:p>
            <a:r>
              <a:rPr lang="ru-RU" sz="1800" dirty="0"/>
              <a:t>Участие в проекте позволяет «разгрузить» помещение игровой комнаты и превратить спальню в большое пространство для игр и занятий детей</a:t>
            </a:r>
            <a:r>
              <a:rPr lang="ru-RU" sz="1800" dirty="0" smtClean="0"/>
              <a:t>. Здесь </a:t>
            </a:r>
            <a:r>
              <a:rPr lang="ru-RU" sz="1800" dirty="0"/>
              <a:t>установлена </a:t>
            </a:r>
            <a:r>
              <a:rPr lang="ru-RU" sz="1800" dirty="0" err="1"/>
              <a:t>подиумная</a:t>
            </a:r>
            <a:r>
              <a:rPr lang="ru-RU" sz="1800" dirty="0"/>
              <a:t> конструкция, на которой дети могут и спать в «тихий час», и играть в свободное время, и использовать данное пространство для образовательных событий. А </a:t>
            </a:r>
            <a:r>
              <a:rPr lang="ru-RU" sz="1800" dirty="0" smtClean="0"/>
              <a:t>педагог имеет </a:t>
            </a:r>
            <a:r>
              <a:rPr lang="ru-RU" sz="1800" dirty="0"/>
              <a:t>возможность использовать такой подиум, как театральную сцену, площадку для коллективной игры, а также для групповых занятий.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198714" y="2099710"/>
            <a:ext cx="3474818" cy="30773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364"/>
          <a:stretch/>
        </p:blipFill>
        <p:spPr>
          <a:xfrm rot="5400000">
            <a:off x="9017159" y="1744040"/>
            <a:ext cx="3170171" cy="34930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2016815" y="3763453"/>
            <a:ext cx="3232819" cy="29827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204890" y="2390699"/>
            <a:ext cx="3570539" cy="31952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155977" y="4016348"/>
            <a:ext cx="2774976" cy="27189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840571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215152" y="0"/>
            <a:ext cx="12142694" cy="3625425"/>
          </a:xfrm>
        </p:spPr>
        <p:txBody>
          <a:bodyPr>
            <a:norm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Игровая комната становится более свободной благодаря установке легко передвигаемой мебели, снабженной регулируемыми ножками с колесиками, передвижных тумб на колесах и модулей для хранения. Подобные столы могут легко выдвигать сами дети по мере их необходимости (для настольных игр, занятий).   Для подгрупповых занятий используются различные дидактические игры с карточками-символами звуков, картинками, карточками звукобуквенного и слогового анализа. Используя данные и другие пособия, логопед создаёт ситуации занятости и увлечённости интересной деятельностью каждого ребёнка, что снижает потенциальную возможность возникновения организационных проблем.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4945278" y="2160616"/>
            <a:ext cx="2746782" cy="246787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253"/>
          <a:stretch/>
        </p:blipFill>
        <p:spPr>
          <a:xfrm>
            <a:off x="9992116" y="1609239"/>
            <a:ext cx="2125409" cy="25874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9208" y="1900124"/>
            <a:ext cx="2052245" cy="234625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790" y="3724689"/>
            <a:ext cx="2077637" cy="309287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 rot="5400000">
            <a:off x="2902651" y="2123160"/>
            <a:ext cx="1728453" cy="20164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526686" y="2125339"/>
            <a:ext cx="2501016" cy="18757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99423" y="4074023"/>
            <a:ext cx="2394454" cy="263869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95775" y="3899502"/>
            <a:ext cx="2277454" cy="286427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533100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6755" y="0"/>
            <a:ext cx="11625942" cy="3450613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 </a:t>
            </a:r>
          </a:p>
          <a:p>
            <a:pPr algn="ctr"/>
            <a:r>
              <a:rPr lang="ru-RU" dirty="0"/>
              <a:t>Главным преимуществом участия в проекте «Дошкольное образование без границ» является то, что у детей появляется возможность реализации собственного творческого замысла в большом, светлом, свободном, трансформируемом, развивающем пространстве.</a:t>
            </a:r>
          </a:p>
          <a:p>
            <a:pPr algn="ctr"/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596777">
            <a:off x="8900948" y="3307547"/>
            <a:ext cx="3566157" cy="26746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077633">
            <a:off x="5703439" y="2521826"/>
            <a:ext cx="4025377" cy="30190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683791">
            <a:off x="3117107" y="3519369"/>
            <a:ext cx="3324077" cy="24930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73481">
            <a:off x="200046" y="2018654"/>
            <a:ext cx="3114008" cy="39163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240773534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TM10001114[[fn=Галерея]]</Template>
  <TotalTime>254</TotalTime>
  <Words>318</Words>
  <Application>Microsoft Office PowerPoint</Application>
  <PresentationFormat>Широкоэкранный</PresentationFormat>
  <Paragraphs>17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Gill Sans MT</vt:lpstr>
      <vt:lpstr>Times New Roman</vt:lpstr>
      <vt:lpstr>Gallery</vt:lpstr>
      <vt:lpstr>ГБОУ школа 1080 ДО-2 Антонова Надежда Александровна –учитель-логопед</vt:lpstr>
      <vt:lpstr>Требования к развивающей предметно-пространственной среде по федеральным образовательным стандартам дошкольного образования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Школа 1080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Трансформируемая развивающая предметно-пространственная среда в ДОП ГБОУ Школа №  Воспитатель ГБОУ Школа №  ДОП «</dc:title>
  <dc:creator>user</dc:creator>
  <cp:lastModifiedBy>user</cp:lastModifiedBy>
  <cp:revision>28</cp:revision>
  <dcterms:created xsi:type="dcterms:W3CDTF">2022-03-28T10:59:01Z</dcterms:created>
  <dcterms:modified xsi:type="dcterms:W3CDTF">2022-04-24T12:03:31Z</dcterms:modified>
</cp:coreProperties>
</file>