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  <p:sldId id="261" r:id="rId7"/>
    <p:sldId id="262" r:id="rId8"/>
    <p:sldId id="264" r:id="rId9"/>
    <p:sldId id="270" r:id="rId10"/>
    <p:sldId id="265" r:id="rId11"/>
    <p:sldId id="268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Давайте</a:t>
            </a: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, ребята, учиться </a:t>
            </a: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считать.</a:t>
            </a:r>
            <a:endParaRPr lang="ru-RU" b="1" dirty="0" smtClean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Делить</a:t>
            </a: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, умножать, </a:t>
            </a: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прибавлять</a:t>
            </a: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, вычитать.</a:t>
            </a:r>
            <a:endParaRPr lang="ru-RU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Запомните </a:t>
            </a: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все, что без точного счёта</a:t>
            </a:r>
            <a:endParaRPr lang="ru-RU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Не </a:t>
            </a:r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сдвинется с места любая работа.</a:t>
            </a:r>
            <a:endParaRPr lang="ru-RU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766553" cy="40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88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5465"/>
            <a:ext cx="9156197" cy="684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2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5465"/>
            <a:ext cx="9156197" cy="684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25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Уч. стр. 75, № 3, 5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80" y="2060848"/>
            <a:ext cx="4445652" cy="405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07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174"/>
            <a:ext cx="9139767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9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+ 10 + 10 + 10 + 10 =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х 3 =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3.   13 + 13 + 13 …. 13 х 2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4.   10 х 2 =</a:t>
            </a: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50176"/>
            <a:ext cx="3819152" cy="246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5" y="620687"/>
            <a:ext cx="3171080" cy="25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6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Е Ш Е Н И Е   З А Д А Ч И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пачка печенья стоит 8 рублей.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стоят 4 такие пачки?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+ 8 + 8 + 8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8 + 8 + 18 + 28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8 + 8 + 8</a:t>
            </a:r>
          </a:p>
          <a:p>
            <a:pPr marL="0" indent="0">
              <a:buNone/>
            </a:pP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581128"/>
            <a:ext cx="4091608" cy="196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2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  </a:t>
            </a:r>
            <a:r>
              <a:rPr lang="ru-RU" sz="3600" b="1" dirty="0" smtClean="0">
                <a:solidFill>
                  <a:srgbClr val="00B050"/>
                </a:solidFill>
                <a:latin typeface="Times New Roman"/>
              </a:rPr>
              <a:t>Надо </a:t>
            </a:r>
            <a:r>
              <a:rPr lang="ru-RU" sz="3600" b="1" dirty="0">
                <a:solidFill>
                  <a:srgbClr val="00B050"/>
                </a:solidFill>
                <a:latin typeface="Times New Roman"/>
              </a:rPr>
              <a:t>хлеба нам купить,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</a:rPr>
              <a:t>   Иль </a:t>
            </a:r>
            <a:r>
              <a:rPr lang="ru-RU" sz="3600" b="1" dirty="0">
                <a:solidFill>
                  <a:srgbClr val="00B050"/>
                </a:solidFill>
                <a:latin typeface="Times New Roman"/>
              </a:rPr>
              <a:t>подарок подарить –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</a:rPr>
              <a:t>   Сумку </a:t>
            </a:r>
            <a:r>
              <a:rPr lang="ru-RU" sz="3600" b="1" dirty="0">
                <a:solidFill>
                  <a:srgbClr val="00B050"/>
                </a:solidFill>
                <a:latin typeface="Times New Roman"/>
              </a:rPr>
              <a:t>мы с собой берём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</a:rPr>
              <a:t>   И </a:t>
            </a:r>
            <a:r>
              <a:rPr lang="ru-RU" sz="3600" b="1" dirty="0">
                <a:solidFill>
                  <a:srgbClr val="00B050"/>
                </a:solidFill>
                <a:latin typeface="Times New Roman"/>
              </a:rPr>
              <a:t>на улицу идём.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</a:rPr>
              <a:t>   Там </a:t>
            </a:r>
            <a:r>
              <a:rPr lang="ru-RU" sz="3600" b="1" dirty="0">
                <a:solidFill>
                  <a:srgbClr val="00B050"/>
                </a:solidFill>
                <a:latin typeface="Times New Roman"/>
              </a:rPr>
              <a:t>проходим вдоль витрин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   И </a:t>
            </a:r>
            <a:r>
              <a:rPr lang="ru-RU" sz="3600" b="1" dirty="0">
                <a:solidFill>
                  <a:srgbClr val="00B050"/>
                </a:solidFill>
                <a:latin typeface="Times New Roman"/>
                <a:ea typeface="Times New Roman"/>
              </a:rPr>
              <a:t>заходим в </a:t>
            </a:r>
            <a:r>
              <a:rPr lang="ru-RU" sz="36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 ……..   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29523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763" y="30092"/>
            <a:ext cx="3170237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006438"/>
            <a:ext cx="3089920" cy="2464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2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156746" cy="684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4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1" y="0"/>
            <a:ext cx="91102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12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9524"/>
            <a:ext cx="9122909" cy="686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72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95467"/>
              </p:ext>
            </p:extLst>
          </p:nvPr>
        </p:nvGraphicFramePr>
        <p:xfrm>
          <a:off x="467544" y="476672"/>
          <a:ext cx="8136904" cy="23042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710760"/>
                <a:gridCol w="2713072"/>
                <a:gridCol w="2713072"/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b="1" dirty="0" smtClean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Ц</a:t>
                      </a:r>
                      <a:endParaRPr lang="ru-RU" sz="3200" b="1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b="1" dirty="0" smtClean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К</a:t>
                      </a:r>
                      <a:endParaRPr lang="ru-RU" sz="3200" b="1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b="1" dirty="0" smtClean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</a:t>
                      </a:r>
                      <a:endParaRPr lang="ru-RU" sz="3200" b="1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Times New Roman"/>
                        </a:rPr>
                        <a:t> </a:t>
                      </a:r>
                      <a:endParaRPr lang="ru-RU" sz="1000" b="1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Times New Roman"/>
                        </a:rPr>
                        <a:t> </a:t>
                      </a:r>
                      <a:endParaRPr lang="ru-RU" sz="1000" b="1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Times New Roman"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6048672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8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1772" y="0"/>
            <a:ext cx="919902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3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173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настя</cp:lastModifiedBy>
  <cp:revision>15</cp:revision>
  <dcterms:created xsi:type="dcterms:W3CDTF">2022-04-17T19:55:58Z</dcterms:created>
  <dcterms:modified xsi:type="dcterms:W3CDTF">2022-04-24T12:53:38Z</dcterms:modified>
</cp:coreProperties>
</file>