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8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110" d="100"/>
          <a:sy n="110" d="100"/>
        </p:scale>
        <p:origin x="165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CF05-A7BA-45D8-9199-71AAC8D1E56E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2F6C2-260F-4517-B988-D60B94B24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856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B7DD2-C261-4D38-9A21-BFA84E6FABC0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B4106-A008-4A1C-9ED9-22F355216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586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10FCA-C33F-4536-BEAD-5FC1BE6797E1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94411-C2FD-407E-9292-B627F5007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67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44BFB-CC5E-43F6-A96F-5718FCC62907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38593-95AE-47F1-A15B-7996E3B95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809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8AC9D-5490-4A44-A4F4-0F81875EC9B3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C2497-15CF-4ADF-AA75-95C028A06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4E54C-A4ED-4238-90A9-66B7C458ED46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082E1-EA37-4406-AE25-96BB2E864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07DE9-015A-4604-82E9-1AA5B6193F24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D6AAB-8B27-4CE4-9333-8EC75F5D3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00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418A5-F02C-409A-9BA7-76A066A147E1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415D1-C3F9-4980-986A-5503E697C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63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D89D3-0FF4-4FE2-884B-193713B4FB9F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81232-257A-4302-997C-721A836EB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92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9C795-19EB-4CE8-AE9A-EB92ABCFBF9C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0D1FE-F804-4A6E-918F-B50E4EE6D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1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F6997-D49B-4BE0-AD38-5792F1643BA4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AD37C-E698-418B-A6AB-F54437B89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44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60A330-2F8B-46D5-897A-F9E854CBA663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A596DF-66A9-4CA8-817D-B33312605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1331913" y="836613"/>
            <a:ext cx="6913562" cy="20129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"Зимующие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птицы"</a:t>
            </a:r>
          </a:p>
        </p:txBody>
      </p:sp>
      <p:pic>
        <p:nvPicPr>
          <p:cNvPr id="2051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3086100"/>
            <a:ext cx="3411538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24300" y="4972050"/>
            <a:ext cx="5048250" cy="1138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ru-RU" altLang="ru-RU" sz="2000" kern="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Автор воспитатель группы продленного дня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altLang="ru-RU" sz="2000" kern="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ГБОУ школы № 404 Санкт-Петербурга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altLang="ru-RU" sz="2000" kern="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Махинова Е.В.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8525" y="1843088"/>
            <a:ext cx="4878388" cy="23574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ru-RU" altLang="ru-RU" sz="3200" b="1" i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Верст не считала,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ru-RU" altLang="ru-RU" sz="3200" b="1" i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дорогам не </a:t>
            </a:r>
            <a:r>
              <a:rPr lang="ru-RU" altLang="ru-RU" sz="3200" b="1" i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езжала</a:t>
            </a:r>
            <a:r>
              <a:rPr lang="ru-RU" altLang="ru-RU" sz="3200" b="1" i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ru-RU" altLang="ru-RU" sz="3200" b="1" i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морем бывала.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endParaRPr lang="ru-RU" altLang="ru-RU" sz="3200" b="1" i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2525" y="1700808"/>
            <a:ext cx="1029652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1708945" y="1233190"/>
            <a:ext cx="5832475" cy="15113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6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загадку</a:t>
            </a:r>
            <a:endParaRPr lang="ru-RU" sz="3600" b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296025" y="3608388"/>
            <a:ext cx="15017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32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1165225" y="1050925"/>
            <a:ext cx="493871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Чернокрылый, красногрудый,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И зимой найдёт приют: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Не боится он простуды -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С первым снегом тут как тут!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844675"/>
            <a:ext cx="7380287" cy="48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384425"/>
            <a:ext cx="16224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3563938" y="1606550"/>
            <a:ext cx="43211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Эта птица всем знакома - 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Важно ходит возле дома 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Кар-Кар-Кар вдруг закричит, 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И спокойно улетит. 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хитрая персона, 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её     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28775"/>
            <a:ext cx="4537075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8" y="3716338"/>
            <a:ext cx="151765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987425" y="2582863"/>
            <a:ext cx="430530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Это маленькие ножки.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Их хозяйка любит крошки.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Яркая, как солнышко,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С желто-синим перышком.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Вам подсказка: это птичка.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ее....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39725"/>
            <a:ext cx="3673475" cy="492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638" y="4724400"/>
            <a:ext cx="16700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3995738" y="2114550"/>
            <a:ext cx="4572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Ходит в красной тюбетейке,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И сидит не на скамейке, 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А на дереве в лесу,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И почти что навесу.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Постучит, букашку схватит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Знаменитый "доктор" 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075" y="25400"/>
            <a:ext cx="4664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365625"/>
            <a:ext cx="13843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-107950" y="5116513"/>
            <a:ext cx="431958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 зимой!</a:t>
            </a:r>
          </a:p>
          <a:p>
            <a:pPr algn="ctr" eaLnBrk="1" hangingPunct="1"/>
            <a:r>
              <a:rPr lang="ru-RU" altLang="ru-RU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со всех концов</a:t>
            </a:r>
          </a:p>
          <a:p>
            <a:pPr algn="ctr" eaLnBrk="1" hangingPunct="1"/>
            <a:r>
              <a:rPr lang="ru-RU" altLang="ru-RU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вам слетятся, как домой,</a:t>
            </a:r>
          </a:p>
          <a:p>
            <a:pPr algn="ctr" eaLnBrk="1" hangingPunct="1"/>
            <a:r>
              <a:rPr lang="ru-RU" altLang="ru-RU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Стайки на крыльцо.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3076575" y="2330450"/>
            <a:ext cx="51657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1.О ком мы беседовали?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2.Каких вы знаете зимующих птиц?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3.Как птицы живут зимой?</a:t>
            </a:r>
          </a:p>
          <a:p>
            <a:pPr eaLnBrk="1" hangingPunct="1"/>
            <a:r>
              <a:rPr lang="ru-RU" altLang="ru-RU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4.Как нужно помогать птицам?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3076575" y="981075"/>
            <a:ext cx="489585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5400" i="1">
                <a:latin typeface="Times New Roman" panose="02020603050405020304" pitchFamily="18" charset="0"/>
                <a:cs typeface="Times New Roman" panose="02020603050405020304" pitchFamily="18" charset="0"/>
              </a:rPr>
              <a:t>Итог занятия</a:t>
            </a:r>
            <a:r>
              <a:rPr lang="ru-RU" altLang="ru-RU" sz="5400" i="1"/>
              <a:t>!</a:t>
            </a:r>
          </a:p>
        </p:txBody>
      </p:sp>
      <p:pic>
        <p:nvPicPr>
          <p:cNvPr id="11268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4221163"/>
            <a:ext cx="5148263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588" y="4365625"/>
            <a:ext cx="2803525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3076575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183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Arial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Давыдова Н. В.</dc:creator>
  <cp:lastModifiedBy>greka perin</cp:lastModifiedBy>
  <cp:revision>16</cp:revision>
  <dcterms:created xsi:type="dcterms:W3CDTF">2017-06-14T13:27:12Z</dcterms:created>
  <dcterms:modified xsi:type="dcterms:W3CDTF">2022-04-24T16:51:14Z</dcterms:modified>
</cp:coreProperties>
</file>