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59" r:id="rId6"/>
    <p:sldId id="270" r:id="rId7"/>
    <p:sldId id="271" r:id="rId8"/>
    <p:sldId id="260" r:id="rId9"/>
    <p:sldId id="261" r:id="rId10"/>
    <p:sldId id="269" r:id="rId11"/>
    <p:sldId id="264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446" autoAdjust="0"/>
    <p:restoredTop sz="94660"/>
  </p:normalViewPr>
  <p:slideViewPr>
    <p:cSldViewPr snapToGrid="0">
      <p:cViewPr>
        <p:scale>
          <a:sx n="49" d="100"/>
          <a:sy n="49" d="100"/>
        </p:scale>
        <p:origin x="-564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92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32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441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9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91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41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702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40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56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28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621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0D6A3-5EEF-4442-8806-8035E8711264}" type="datetimeFigureOut">
              <a:rPr lang="ru-RU" smtClean="0"/>
              <a:pPr/>
              <a:t>02.01.2009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24F73-953D-4186-8836-C3B6A3106A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897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7242" y="404739"/>
            <a:ext cx="8757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сад № 18 «Рябинка»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92542" y="2290227"/>
            <a:ext cx="72069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Будь здоров воспитатель!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686800" y="4604657"/>
            <a:ext cx="3053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Курышова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9343" y="6087980"/>
            <a:ext cx="2318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Южноуральск, 2018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0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556426" y="0"/>
            <a:ext cx="9124544" cy="501675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«Подними плечи»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381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Поднимайте плечи вверх, стремясь достать до ушей, затем опускайте. Так в быстром тем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делайте упражнение в течение 15 секунд. Затем поочередно: сначала одно плечо вверх, другое вниз, потом наоборот. Так тоже 15 секунд. Профилактика остеохондроза.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567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032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61872" y="428017"/>
            <a:ext cx="929964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вы хотите перестать физически страдать, возьмите обычную кухонную скалку, которую используют для раскатывания теста. Положите её на пол, а сами ложитесь сверху на неё спиной. Покатайтесь на ней минут 10–20. Делайте так каждый вечер.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6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12822" y="0"/>
            <a:ext cx="12504821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664279" y="787140"/>
            <a:ext cx="10635916" cy="721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81857" y="2427114"/>
            <a:ext cx="2786932" cy="2392878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" y="-1"/>
            <a:ext cx="865761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думаю, что мы все придем к общему выводу, что лучшим средством от всех болезней является физическая нагрузка, а также хорошее настроение, юмор и смех.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97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192611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итаминный чаи для укрепления здоровья.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Витаминный чай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Плоды шиповника – 1часть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Плоды малины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малины – 1часть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Плоды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брусники 1 часть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столовые ложки смеси заварить 1 стаканом кипятка.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71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708146" y="1982450"/>
            <a:ext cx="111427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</a:t>
            </a:r>
            <a:r>
              <a:rPr lang="ru-RU" sz="8800" b="1" cap="none" spc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за внимание!</a:t>
            </a:r>
            <a:endParaRPr lang="ru-RU" sz="8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59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397042" y="288758"/>
            <a:ext cx="10684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98368" y="4448906"/>
            <a:ext cx="6217324" cy="2125062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338943" y="391885"/>
            <a:ext cx="87031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«Здоровье - это состояние полного физического, психического и социального благополучия», т. е. здоровье – это нормальное состояние организма, когда все наши органы работают дружно, ритмично, согласованно между собой и окружающей средой (вдох – выдох, сон – бодрствование и т.д.)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18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83771" y="506186"/>
            <a:ext cx="1027067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Поговорим о здоровье педагога. Мы не ошибемся, если скажем, что во все времена человеческой истории здоровье было одним из самых больших желаний человека, некой абсолютной ценностью. "Будьте здоровы!" - говорят люди друг другу. "Желаем вам самого главного - здоровья!", говорят наши близкие.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Каждая профессия, так или иначе, влияет на здоровье человека. Воспитывать детей - дело сложное: постоянные стрессы, необходимость сдерживать собственные чувства - все это воздействует на психику, а в конечном итоге и на физическое состояние педагога.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1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33464" y="0"/>
            <a:ext cx="11673191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Притча: “Жил мудрец, который знал все. Один человек захотел доказать, что мудрец знает не все. Зажав в ладонях бабочку, он спросил: “Скажи, мудрец, какая бабочка у меня в руках: мертвая или живая?” А сам думает: “Скажет живая – я ее умертвляю, скажет мертвая – выпущу”. Мудрец, подумав, ответил: “Все в твоих руках”. В наших руках возможность создать в   такую атмосферу, в которой мы  будем чувствовать себя   комфортно.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Специфика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воспитателя такова, что ее вполне можно причислить к разряду вредных профессий.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представим такую ситуацию: воспитатель, постоянно держащийся за поясницу, а рядом бодрые, жизнерадостные дети. Наверно хуже антирекламы здорового образа жизни не придумаешь.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 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хочу поделиться с вами, некоторыми советами, которые помогут вам в повседневной борьбе за свое здоровье.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9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186774" y="739301"/>
            <a:ext cx="953310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05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«Чтобы ножки были здоровыми»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Ходьба по дорожкам. Через биологически активные точки на ступне идет благотворное влияние на многие внутренние органы, регулируется работа сердца. Устраняются болезни суставов.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10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11285" y="252918"/>
            <a:ext cx="1163428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0550" algn="l"/>
              </a:tabLst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0550" algn="l"/>
              </a:tabLst>
            </a:pPr>
            <a:endParaRPr lang="ru-RU" sz="4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055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«Наматываем катушку»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Круговые движения головой вперед. То же назад.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87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998794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6320" y="3412671"/>
            <a:ext cx="55801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97669" y="1926077"/>
            <a:ext cx="1064205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05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«Напиши свое имя» «Напиши цифры по порядку»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Профилактика шейного остеохондроза, снабжение сосудов головного мозга кровью.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5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381327" y="1070043"/>
            <a:ext cx="968874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905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«Барабан»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Плотно прижать ладони рук к ушам и кончиками пальцев поочередно «барабанить» по затылку. Снимает головные боли, помогает избавиться от шума в ушах, предохраняет от глухоты.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98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27000">
              <a:schemeClr val="accent1">
                <a:alpha val="55000"/>
              </a:schemeClr>
            </a:glow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03114" y="0"/>
            <a:ext cx="1107007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  ушных раковин»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Самомассаж ушных раковин производится одновременно с обеих сторон с помощью подушечек большого и указательного пальцев рук методом разминания. Начинать массаж от области мочки уха к верхушке по наружному краю на вдохе, на выдохе — вернитесь обратно к мочке уха. Разминайте вращательными движениями полость ушной раковины в направлении снизу вверх. Время не превышает 1 минуты, но эта процедура гарантирует вам заряд бодрости, заметное улучшение общего состояния и работоспособности.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14302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576</Words>
  <Application>Microsoft Office PowerPoint</Application>
  <PresentationFormat>Произвольный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1</cp:lastModifiedBy>
  <cp:revision>75</cp:revision>
  <dcterms:created xsi:type="dcterms:W3CDTF">2016-11-20T13:11:58Z</dcterms:created>
  <dcterms:modified xsi:type="dcterms:W3CDTF">2009-01-01T23:30:59Z</dcterms:modified>
</cp:coreProperties>
</file>