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0" r:id="rId4"/>
    <p:sldId id="257" r:id="rId5"/>
    <p:sldId id="263" r:id="rId6"/>
    <p:sldId id="264" r:id="rId7"/>
    <p:sldId id="265" r:id="rId8"/>
    <p:sldId id="266" r:id="rId9"/>
    <p:sldId id="267" r:id="rId10"/>
    <p:sldId id="270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1315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7dach.ru/uploads/images/16/30/67/2017/12/23/ea466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15" y="0"/>
            <a:ext cx="9167997" cy="68853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1556792"/>
            <a:ext cx="720079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000" b="1" dirty="0" smtClean="0"/>
              <a:t>ЧЬИ СЛЕДЫ НА СНЕГУ?</a:t>
            </a:r>
            <a:endParaRPr lang="ru-RU" sz="5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fsd.multiurok.ru/html/2016/12/28/s_58639c6363e79/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48"/>
            <a:ext cx="9180512" cy="68579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u="sng" dirty="0" smtClean="0">
                <a:solidFill>
                  <a:schemeClr val="bg1"/>
                </a:solidFill>
              </a:rPr>
              <a:t>Следы сороки</a:t>
            </a:r>
            <a:endParaRPr lang="ru-RU" b="1" u="sng" dirty="0">
              <a:solidFill>
                <a:schemeClr val="bg1"/>
              </a:solidFill>
            </a:endParaRPr>
          </a:p>
        </p:txBody>
      </p:sp>
      <p:pic>
        <p:nvPicPr>
          <p:cNvPr id="33796" name="Picture 4" descr="http://dendrology.ru/books/item/f00/s00/z0000019/pic/0000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6283" y="4869160"/>
            <a:ext cx="4362221" cy="158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https://cf2.ppt-online.org/files2/slide/q/qSkepWwurFgAx376ON9BdEHQiXnJIGZVthmcYf/slide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55" y="11757"/>
            <a:ext cx="9080649" cy="68016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prezentacii.info/wp-content/uploads/2018/09/K66WTImjxOmaew7M/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2" cy="69267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bigslide.ru/images/38/37787/960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0512" cy="6957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prezentacii.info/wp-content/uploads/2018/09/K66WTImjxOmaew7M/1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12632"/>
            <a:ext cx="9180512" cy="6845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cf2.ppt-online.org/files2/slide/s/SlxIgWH1VOwAXCYLKMqFzo4n8JjNrBm2ytiueUEP9a/slide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1" y="27383"/>
            <a:ext cx="9180512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91680" y="5733257"/>
            <a:ext cx="46085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u="sng" dirty="0" smtClean="0">
                <a:solidFill>
                  <a:schemeClr val="bg1"/>
                </a:solidFill>
              </a:rPr>
              <a:t>Следы</a:t>
            </a:r>
            <a:r>
              <a:rPr lang="ru-RU" sz="4400" b="1" dirty="0" smtClean="0">
                <a:solidFill>
                  <a:schemeClr val="bg1"/>
                </a:solidFill>
              </a:rPr>
              <a:t> </a:t>
            </a:r>
            <a:r>
              <a:rPr lang="ru-RU" sz="4400" b="1" u="sng" dirty="0" smtClean="0">
                <a:solidFill>
                  <a:schemeClr val="bg1"/>
                </a:solidFill>
              </a:rPr>
              <a:t>волка</a:t>
            </a:r>
            <a:endParaRPr lang="ru-RU" sz="4400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73.fastpic.ru/big/2016/0118/ea/5738f8200d08599e15789f86dc67aa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1"/>
            <a:ext cx="9180512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bg1"/>
                </a:solidFill>
              </a:rPr>
              <a:t>След лося</a:t>
            </a:r>
            <a:endParaRPr lang="ru-RU" b="1" u="sng" dirty="0">
              <a:solidFill>
                <a:schemeClr val="bg1"/>
              </a:solidFill>
            </a:endParaRPr>
          </a:p>
        </p:txBody>
      </p:sp>
      <p:pic>
        <p:nvPicPr>
          <p:cNvPr id="24580" name="Picture 4" descr="http://www.redbook67.ru/img/image/40.kaban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548486"/>
            <a:ext cx="2195248" cy="22648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s12.stc.all.kpcdn.net/share/i/12/4848077/inx960x6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-27384"/>
            <a:ext cx="9145522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bg1"/>
                </a:solidFill>
              </a:rPr>
              <a:t>Следы кабана</a:t>
            </a:r>
            <a:endParaRPr lang="ru-RU" b="1" u="sng" dirty="0">
              <a:solidFill>
                <a:schemeClr val="bg1"/>
              </a:solidFill>
            </a:endParaRPr>
          </a:p>
        </p:txBody>
      </p:sp>
      <p:pic>
        <p:nvPicPr>
          <p:cNvPr id="25604" name="Picture 4" descr="https://www.hunting.ru/files/image/articles/sled-kabana-na-snegu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7" y="5128389"/>
            <a:ext cx="3672408" cy="1468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ds04.infourok.ru/uploads/ex/0324/00122b93-2a60c45e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0512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bg1"/>
                </a:solidFill>
              </a:rPr>
              <a:t>Следы косули</a:t>
            </a:r>
            <a:endParaRPr lang="ru-RU" b="1" u="sng" dirty="0">
              <a:solidFill>
                <a:schemeClr val="bg1"/>
              </a:solidFill>
            </a:endParaRPr>
          </a:p>
        </p:txBody>
      </p:sp>
      <p:pic>
        <p:nvPicPr>
          <p:cNvPr id="26628" name="Picture 4" descr="http://sledi.dnttm.su/_/rsrc/1321541264826/baza-sledov/otrad-parnokopytnye-artiodactyla/semejstvo-oleni-cervidae/kosuly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941168"/>
            <a:ext cx="4104456" cy="1728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s://sanpros.ru/wp-content/uploads/d/1/9/d193770eac717b970591b7b52a1896c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0"/>
            <a:ext cx="9180512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u="sng" dirty="0" smtClean="0">
                <a:solidFill>
                  <a:schemeClr val="bg1"/>
                </a:solidFill>
              </a:rPr>
              <a:t>Следы мыши</a:t>
            </a:r>
            <a:endParaRPr lang="ru-RU" b="1" u="sng" dirty="0">
              <a:solidFill>
                <a:schemeClr val="bg1"/>
              </a:solidFill>
            </a:endParaRPr>
          </a:p>
        </p:txBody>
      </p:sp>
      <p:pic>
        <p:nvPicPr>
          <p:cNvPr id="27654" name="Picture 6" descr="https://xn----stb8d.xn--p1ai/wp-content/gallery/114/4_mysh%20polevay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797152"/>
            <a:ext cx="2520280" cy="1872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17</Words>
  <Application>Microsoft Office PowerPoint</Application>
  <PresentationFormat>Экран (4:3)</PresentationFormat>
  <Paragraphs>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След лося</vt:lpstr>
      <vt:lpstr>Следы кабана</vt:lpstr>
      <vt:lpstr>Следы косули</vt:lpstr>
      <vt:lpstr>Следы мыши</vt:lpstr>
      <vt:lpstr>Следы сороки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ТСД</dc:creator>
  <cp:lastModifiedBy>Учетная запись Майкрософт</cp:lastModifiedBy>
  <cp:revision>22</cp:revision>
  <dcterms:created xsi:type="dcterms:W3CDTF">2020-12-07T14:40:39Z</dcterms:created>
  <dcterms:modified xsi:type="dcterms:W3CDTF">2022-04-25T16:05:37Z</dcterms:modified>
</cp:coreProperties>
</file>