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8FD1FD54-93BE-4BEC-8028-14ECCE3C1AEA}" type="datetimeFigureOut">
              <a:rPr lang="ru-RU" smtClean="0"/>
              <a:t>22.11.2021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F200B-AB7F-4A76-8E75-213ABF9099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1FD54-93BE-4BEC-8028-14ECCE3C1AEA}" type="datetimeFigureOut">
              <a:rPr lang="ru-RU" smtClean="0"/>
              <a:t>22.11.2021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F200B-AB7F-4A76-8E75-213ABF9099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1FD54-93BE-4BEC-8028-14ECCE3C1AEA}" type="datetimeFigureOut">
              <a:rPr lang="ru-RU" smtClean="0"/>
              <a:t>22.11.2021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F200B-AB7F-4A76-8E75-213ABF9099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1FD54-93BE-4BEC-8028-14ECCE3C1AEA}" type="datetimeFigureOut">
              <a:rPr lang="ru-RU" smtClean="0"/>
              <a:t>22.11.2021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F200B-AB7F-4A76-8E75-213ABF9099BB}" type="slidenum">
              <a:rPr lang="ru-RU" smtClean="0"/>
              <a:t>‹#›</a:t>
            </a:fld>
            <a:endParaRPr lang="ru-RU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1FD54-93BE-4BEC-8028-14ECCE3C1AEA}" type="datetimeFigureOut">
              <a:rPr lang="ru-RU" smtClean="0"/>
              <a:t>22.11.2021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F200B-AB7F-4A76-8E75-213ABF9099BB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1FD54-93BE-4BEC-8028-14ECCE3C1AEA}" type="datetimeFigureOut">
              <a:rPr lang="ru-RU" smtClean="0"/>
              <a:t>22.11.2021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F200B-AB7F-4A76-8E75-213ABF9099BB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1FD54-93BE-4BEC-8028-14ECCE3C1AEA}" type="datetimeFigureOut">
              <a:rPr lang="ru-RU" smtClean="0"/>
              <a:t>22.11.2021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F200B-AB7F-4A76-8E75-213ABF9099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1FD54-93BE-4BEC-8028-14ECCE3C1AEA}" type="datetimeFigureOut">
              <a:rPr lang="ru-RU" smtClean="0"/>
              <a:t>22.11.2021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F200B-AB7F-4A76-8E75-213ABF9099BB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1FD54-93BE-4BEC-8028-14ECCE3C1AEA}" type="datetimeFigureOut">
              <a:rPr lang="ru-RU" smtClean="0"/>
              <a:t>22.11.2021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F200B-AB7F-4A76-8E75-213ABF9099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1FD54-93BE-4BEC-8028-14ECCE3C1AEA}" type="datetimeFigureOut">
              <a:rPr lang="ru-RU" smtClean="0"/>
              <a:t>22.11.2021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F200B-AB7F-4A76-8E75-213ABF9099B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1FD54-93BE-4BEC-8028-14ECCE3C1AEA}" type="datetimeFigureOut">
              <a:rPr lang="ru-RU" smtClean="0"/>
              <a:t>22.11.2021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F200B-AB7F-4A76-8E75-213ABF9099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8FD1FD54-93BE-4BEC-8028-14ECCE3C1AEA}" type="datetimeFigureOut">
              <a:rPr lang="ru-RU" smtClean="0"/>
              <a:t>22.11.2021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0E3F200B-AB7F-4A76-8E75-213ABF9099B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196752"/>
            <a:ext cx="6400800" cy="3816424"/>
          </a:xfrm>
        </p:spPr>
        <p:txBody>
          <a:bodyPr>
            <a:noAutofit/>
          </a:bodyPr>
          <a:lstStyle/>
          <a:p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Деловая игра</a:t>
            </a:r>
            <a:b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«Знатоки предметно – пространственной среды в ДОО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1916832"/>
            <a:ext cx="6400800" cy="304800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660232" y="4959588"/>
            <a:ext cx="2286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</a:t>
            </a:r>
          </a:p>
          <a:p>
            <a:pPr lvl="0"/>
            <a:r>
              <a:rPr lang="ru-RU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 – психолог</a:t>
            </a:r>
          </a:p>
          <a:p>
            <a:pPr lvl="0"/>
            <a:r>
              <a:rPr lang="ru-RU" sz="14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Кретова</a:t>
            </a:r>
            <a:r>
              <a:rPr lang="ru-RU" sz="1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К.С</a:t>
            </a:r>
            <a:endParaRPr lang="ru-RU" sz="1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32547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916832"/>
            <a:ext cx="7272808" cy="6858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4. Игровое задание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«Распредели центры по зонам»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2492896"/>
            <a:ext cx="3810930" cy="3048000"/>
          </a:xfrm>
        </p:spPr>
      </p:pic>
    </p:spTree>
    <p:extLst>
      <p:ext uri="{BB962C8B-B14F-4D97-AF65-F5344CB8AC3E}">
        <p14:creationId xmlns:p14="http://schemas.microsoft.com/office/powerpoint/2010/main" val="36717864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3284984"/>
            <a:ext cx="6400800" cy="685800"/>
          </a:xfrm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Спокойная зона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67945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Спокойная зона : Центр познания, уголок уединения, центр книги, центр природы</a:t>
            </a:r>
            <a:endParaRPr lang="ru-RU" sz="3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67489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3068960"/>
            <a:ext cx="7128792" cy="68580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Зона средней активности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16197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Зона средней активности:  центр конструирования,  центр социально – эмоционального развития, лаборатория, центр творчества</a:t>
            </a:r>
            <a:endParaRPr lang="ru-RU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6630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3140968"/>
            <a:ext cx="6400800" cy="68580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Зона повышенной активности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75595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Зона повышенной активности: Центр двигательной активности, центр музыки, центр театра,  центр спорта</a:t>
            </a:r>
            <a:endParaRPr lang="ru-RU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23611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1124744"/>
            <a:ext cx="6584776" cy="4824536"/>
          </a:xfrm>
        </p:spPr>
        <p:txBody>
          <a:bodyPr>
            <a:normAutofit fontScale="77500" lnSpcReduction="20000"/>
          </a:bodyPr>
          <a:lstStyle/>
          <a:p>
            <a:pPr indent="0" algn="ctr">
              <a:buNone/>
            </a:pPr>
            <a:r>
              <a:rPr lang="ru-RU" sz="3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Предметная </a:t>
            </a:r>
            <a:r>
              <a:rPr lang="ru-RU" sz="31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среда имеет характер открытой, незамкнутой системы, способной к корректировке и развитию. Иначе говоря, среда не только развивающая, но и развивающаяся. При любых обстоятельствах предметный мир, окружающий ребенка, необходимо пополнять и обновлять, приспосабливая к новообразованиям определенного возраста.</a:t>
            </a:r>
          </a:p>
          <a:p>
            <a:pPr algn="ctr"/>
            <a:r>
              <a:rPr lang="ru-RU" sz="2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98235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980728"/>
            <a:ext cx="6400800" cy="4217641"/>
          </a:xfrm>
        </p:spPr>
        <p:txBody>
          <a:bodyPr>
            <a:normAutofit fontScale="62500" lnSpcReduction="20000"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 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профессиональной компетентности педагогических работников дошкольного образования в освоении и реализации требований ФГОС к развивающей предметно-пространственной среде в ДОО.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Расширять представления педагогов ДОО о развивающей предметно-пространственной среде, особенностях её организации в соответствии с требованиями ФГОС ДО.</a:t>
            </a:r>
          </a:p>
          <a:p>
            <a:pPr lvl="0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творческую активность педагогов в решении разнообразных задач и ситуаций, аналитические способности.</a:t>
            </a:r>
          </a:p>
          <a:p>
            <a:pPr lvl="0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Активизировать деятельность педагогов ДОО по проектированию развивающей предметно-пространственной среды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Категория участников: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педагогические работники ДОО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Оборудование: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мультимедийная установка, презентация с игровыми заданиями,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колокольчики, фишки.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25144"/>
            <a:ext cx="9144000" cy="2105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94887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196752"/>
            <a:ext cx="7344816" cy="1944216"/>
          </a:xfrm>
        </p:spPr>
        <p:txBody>
          <a:bodyPr>
            <a:normAutofit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1. Игровое задание «Кто быстрее?»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3501008"/>
            <a:ext cx="6400800" cy="1610264"/>
          </a:xfrm>
        </p:spPr>
      </p:pic>
    </p:spTree>
    <p:extLst>
      <p:ext uri="{BB962C8B-B14F-4D97-AF65-F5344CB8AC3E}">
        <p14:creationId xmlns:p14="http://schemas.microsoft.com/office/powerpoint/2010/main" val="20593419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556792"/>
            <a:ext cx="6400800" cy="68580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2. Игровое задание «Конкурс капитанов»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2667" y="2438400"/>
            <a:ext cx="5418666" cy="3048000"/>
          </a:xfrm>
        </p:spPr>
      </p:pic>
    </p:spTree>
    <p:extLst>
      <p:ext uri="{BB962C8B-B14F-4D97-AF65-F5344CB8AC3E}">
        <p14:creationId xmlns:p14="http://schemas.microsoft.com/office/powerpoint/2010/main" val="19064261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412776"/>
            <a:ext cx="6984776" cy="6858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3. Игровое задание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«Заполни пропуски»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49754">
            <a:off x="1582415" y="1264662"/>
            <a:ext cx="6164570" cy="5863567"/>
          </a:xfrm>
        </p:spPr>
      </p:pic>
    </p:spTree>
    <p:extLst>
      <p:ext uri="{BB962C8B-B14F-4D97-AF65-F5344CB8AC3E}">
        <p14:creationId xmlns:p14="http://schemas.microsoft.com/office/powerpoint/2010/main" val="2468017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501008"/>
            <a:ext cx="7704856" cy="685800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1. Среда должна быть …………………………………….</a:t>
            </a:r>
            <a:b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каждому: и взрослому, и ребенку.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3861048"/>
            <a:ext cx="1668016" cy="1668016"/>
          </a:xfrm>
        </p:spPr>
      </p:pic>
    </p:spTree>
    <p:extLst>
      <p:ext uri="{BB962C8B-B14F-4D97-AF65-F5344CB8AC3E}">
        <p14:creationId xmlns:p14="http://schemas.microsoft.com/office/powerpoint/2010/main" val="1534190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3068960"/>
            <a:ext cx="7056784" cy="6858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2. Среда должна обеспечивать богатый выбор для…………..</a:t>
            </a:r>
            <a:b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…………. работы с детьми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96880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4293096"/>
            <a:ext cx="6400800" cy="685800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3. Для детей младшего дошкольного возраста необходимо достаточно большое пространство в группе для удовлетворения потребности в ………………..</a:t>
            </a:r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4673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653136"/>
            <a:ext cx="8064896" cy="685800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3. Правильно организованная развивающая среда позволяет каждому ребенку </a:t>
            </a:r>
            <a:r>
              <a:rPr lang="ru-RU" sz="27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младщего</a:t>
            </a:r>
            <a:r>
              <a:rPr lang="ru-RU" sz="27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дошкольного возраста найти занятие по душе, поверить в свои силы и способности, научится  взаимодействовать………………………………………………………….., понимать и    оценивать их </a:t>
            </a:r>
            <a:r>
              <a:rPr lang="ru-RU" sz="27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чувстваи</a:t>
            </a:r>
            <a:r>
              <a:rPr lang="ru-RU" sz="27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поступки, а ведь именно это и лежит в основе развивающего обучени</a:t>
            </a: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083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утюр">
  <a:themeElements>
    <a:clrScheme name="Кутюр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Смокинг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48</TotalTime>
  <Words>167</Words>
  <Application>Microsoft Office PowerPoint</Application>
  <PresentationFormat>Экран (4:3)</PresentationFormat>
  <Paragraphs>27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Кутюр</vt:lpstr>
      <vt:lpstr>       Деловая игра «Знатоки предметно – пространственной среды в ДОО</vt:lpstr>
      <vt:lpstr>Презентация PowerPoint</vt:lpstr>
      <vt:lpstr>1. Игровое задание «Кто быстрее?»</vt:lpstr>
      <vt:lpstr>2. Игровое задание «Конкурс капитанов»</vt:lpstr>
      <vt:lpstr>3. Игровое задание «Заполни пропуски»</vt:lpstr>
      <vt:lpstr>1. Среда должна быть ……………………………………. каждому: и взрослому, и ребенку.</vt:lpstr>
      <vt:lpstr>2. Среда должна обеспечивать богатый выбор для………….. …………. работы с детьми</vt:lpstr>
      <vt:lpstr>3. Для детей младшего дошкольного возраста необходимо достаточно большое пространство в группе для удовлетворения потребности в ………………..</vt:lpstr>
      <vt:lpstr>3. Правильно организованная развивающая среда позволяет каждому ребенку младщего дошкольного возраста найти занятие по душе, поверить в свои силы и способности, научится  взаимодействовать………………………………………………………….., понимать и    оценивать их чувстваи поступки, а ведь именно это и лежит в основе развивающего обучения</vt:lpstr>
      <vt:lpstr>4. Игровое задание «Распредели центры по зонам»</vt:lpstr>
      <vt:lpstr>Спокойная зона</vt:lpstr>
      <vt:lpstr>Презентация PowerPoint</vt:lpstr>
      <vt:lpstr>Зона средней активности</vt:lpstr>
      <vt:lpstr>Презентация PowerPoint</vt:lpstr>
      <vt:lpstr>Зона повышенной активности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Деловая игра «Знатоки предметно – пространственной среды в ДОО</dc:title>
  <dc:creator>Пользователь</dc:creator>
  <cp:lastModifiedBy>Пользователь</cp:lastModifiedBy>
  <cp:revision>4</cp:revision>
  <dcterms:created xsi:type="dcterms:W3CDTF">2021-11-22T10:07:40Z</dcterms:created>
  <dcterms:modified xsi:type="dcterms:W3CDTF">2021-11-22T10:55:44Z</dcterms:modified>
</cp:coreProperties>
</file>