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BF03C-EB53-4BC2-85B2-059EADD64E6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032A5-B30A-404D-923B-73BAC76EB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12 апреля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032A5-B30A-404D-923B-73BAC76EB3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Белка и Стрелка.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032A5-B30A-404D-923B-73BAC76EB3C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Физ.минутка</a:t>
            </a:r>
            <a:r>
              <a:rPr lang="ru-RU" baseline="0" dirty="0" smtClean="0"/>
              <a:t> «Космонавт»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032A5-B30A-404D-923B-73BAC76EB3C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Ракета «ВОСТОК»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032A5-B30A-404D-923B-73BAC76EB3C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Гагарин</a:t>
            </a:r>
            <a:r>
              <a:rPr lang="ru-RU" baseline="0" dirty="0" smtClean="0"/>
              <a:t> Ю.А.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032A5-B30A-404D-923B-73BAC76EB3C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ЗЕМЛЯ ИЗ КОСМОСА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032A5-B30A-404D-923B-73BAC76EB3C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Vsemirnyj-Den-aviatsii-i-kosmonavti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8858312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4-03-2019_22-31-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358245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abcb0087008eb1e1c26ecef5f0a45b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01122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214290"/>
            <a:ext cx="8501122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smonavt-53-foto-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8501121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900497060_3f9bcdb546_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285728"/>
            <a:ext cx="8572560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2379c3871422380e705157e17f2d7f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214290"/>
            <a:ext cx="8572559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emlya-planeta-kosmos-materiki-okeany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500042"/>
            <a:ext cx="8858312" cy="56261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smos_qur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8286808" cy="5786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26</Words>
  <PresentationFormat>Экран (4:3)</PresentationFormat>
  <Paragraphs>12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2022-04-11T07:40:58Z</dcterms:created>
  <dcterms:modified xsi:type="dcterms:W3CDTF">2022-04-25T07:58:18Z</dcterms:modified>
</cp:coreProperties>
</file>