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5" r:id="rId8"/>
    <p:sldId id="262" r:id="rId9"/>
    <p:sldId id="266" r:id="rId10"/>
    <p:sldId id="260" r:id="rId11"/>
    <p:sldId id="267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8F247BA-DF12-47FB-A5DD-8F6D2107715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E9A802C-A066-48FD-8D24-0B3361E8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247BA-DF12-47FB-A5DD-8F6D2107715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802C-A066-48FD-8D24-0B3361E8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247BA-DF12-47FB-A5DD-8F6D2107715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802C-A066-48FD-8D24-0B3361E8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247BA-DF12-47FB-A5DD-8F6D2107715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802C-A066-48FD-8D24-0B3361E8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247BA-DF12-47FB-A5DD-8F6D2107715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802C-A066-48FD-8D24-0B3361E8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247BA-DF12-47FB-A5DD-8F6D2107715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802C-A066-48FD-8D24-0B3361E8C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247BA-DF12-47FB-A5DD-8F6D2107715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802C-A066-48FD-8D24-0B3361E8C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247BA-DF12-47FB-A5DD-8F6D2107715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802C-A066-48FD-8D24-0B3361E8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247BA-DF12-47FB-A5DD-8F6D2107715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802C-A066-48FD-8D24-0B3361E8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8F247BA-DF12-47FB-A5DD-8F6D2107715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E9A802C-A066-48FD-8D24-0B3361E8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8F247BA-DF12-47FB-A5DD-8F6D2107715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E9A802C-A066-48FD-8D24-0B3361E8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8F247BA-DF12-47FB-A5DD-8F6D2107715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E9A802C-A066-48FD-8D24-0B3361E8C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060848"/>
            <a:ext cx="6336704" cy="27641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для детей младшего возраста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«Рассели по домикам»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1" y="7317432"/>
            <a:ext cx="72008" cy="8384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420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7056784" cy="4886357"/>
          </a:xfrm>
        </p:spPr>
        <p:txBody>
          <a:bodyPr/>
          <a:lstStyle/>
          <a:p>
            <a:pPr marL="0" indent="0" algn="ctr">
              <a:buNone/>
            </a:pPr>
            <a:endParaRPr lang="ru-RU" sz="3200" dirty="0" smtClean="0"/>
          </a:p>
          <a:p>
            <a:pPr marL="0" indent="0" algn="ctr">
              <a:buNone/>
            </a:pPr>
            <a:endParaRPr lang="ru-RU" sz="3200" dirty="0"/>
          </a:p>
          <a:p>
            <a:pPr marL="0" indent="0" algn="ctr">
              <a:buNone/>
            </a:pPr>
            <a:r>
              <a:rPr lang="ru-RU" sz="3200" dirty="0" smtClean="0"/>
              <a:t>воспитывать </a:t>
            </a:r>
            <a:r>
              <a:rPr lang="ru-RU" sz="3200" dirty="0"/>
              <a:t>интерес, усидчивость, терпении, дружеские отношения между сверстниками, формировать положительный настрой на совместную с взрослым работу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541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181116\Desktop\игра с прищепками\IMG_20220419_105705_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6984776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9478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916832"/>
            <a:ext cx="6965245" cy="2304256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96336" y="5661247"/>
            <a:ext cx="63109" cy="61821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84784"/>
            <a:ext cx="7488832" cy="423828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/>
              <a:t>Целенаправленная </a:t>
            </a:r>
            <a:r>
              <a:rPr lang="ru-RU" sz="3200" dirty="0"/>
              <a:t>и систематическая работа по развитию мелкой моторики у детей дошкольного возраста способствует формированию интеллектуальных способностей, речевой деятельности, а самое главное, сохранению психического и физического развития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410902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181116\Desktop\игра с прищепками\IMG_20220419_110011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7128792" cy="52565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0685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9377" y="692696"/>
            <a:ext cx="6965245" cy="576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3"/>
            <a:ext cx="7632848" cy="14401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/>
              <a:t>Учить </a:t>
            </a:r>
            <a:r>
              <a:rPr lang="ru-RU" sz="3200" dirty="0"/>
              <a:t>детей правильно брать и открывать прищепку; закреплять знания основных цветов, </a:t>
            </a:r>
            <a:r>
              <a:rPr lang="ru-RU" sz="3200" dirty="0" smtClean="0"/>
              <a:t>формировать </a:t>
            </a:r>
            <a:r>
              <a:rPr lang="ru-RU" sz="3200" dirty="0"/>
              <a:t>и </a:t>
            </a:r>
            <a:r>
              <a:rPr lang="ru-RU" sz="3200" dirty="0" smtClean="0"/>
              <a:t>развивать соответствующие задания </a:t>
            </a:r>
            <a:r>
              <a:rPr lang="ru-RU" sz="3200" dirty="0"/>
              <a:t>математических представлений (восприятия цвета, формы, величины, количественных и пространственных </a:t>
            </a:r>
            <a:r>
              <a:rPr lang="ru-RU" sz="3200" dirty="0" smtClean="0"/>
              <a:t>отношений)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17749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181116\AppData\Local\Microsoft\Windows\INetCache\Content.Word\IMG_20220419_10494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6984775" cy="5184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17582"/>
            <a:ext cx="7488832" cy="505969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учить детей четко понимать и различать понятия «</a:t>
            </a:r>
            <a:r>
              <a:rPr lang="ru-RU" sz="3200" dirty="0" smtClean="0">
                <a:latin typeface="+mn-lt"/>
              </a:rPr>
              <a:t>большой- маленький», «один-много»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/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закреплять умения называть животных и их детенышей, подбирать к животному одного или нескольких детенышей. 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endParaRPr lang="ru-RU" sz="2000" dirty="0"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331641" y="4394804"/>
            <a:ext cx="7200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5664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 descr="C:\Users\181116\AppData\Local\Microsoft\Windows\INetCache\Content.Word\IMG_20220419_105329_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979715" y="-27386"/>
            <a:ext cx="5184574" cy="70567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412776"/>
            <a:ext cx="6196405" cy="43102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>развивать </a:t>
            </a:r>
            <a:r>
              <a:rPr lang="ru-RU" sz="3200" dirty="0"/>
              <a:t>мелкую моторику рук, координацию действий обеих рук, зрительное восприятие, внимание, воображение, речевую активность; развивать слуховое восприятие</a:t>
            </a:r>
          </a:p>
        </p:txBody>
      </p:sp>
    </p:spTree>
    <p:extLst>
      <p:ext uri="{BB962C8B-B14F-4D97-AF65-F5344CB8AC3E}">
        <p14:creationId xmlns:p14="http://schemas.microsoft.com/office/powerpoint/2010/main" val="1351458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819667"/>
            <a:ext cx="6984776" cy="534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32119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59</TotalTime>
  <Words>77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Кнопка</vt:lpstr>
      <vt:lpstr>Дидактическая игра для детей младшего возраста  «Рассели по домикам»</vt:lpstr>
      <vt:lpstr>Актуальность</vt:lpstr>
      <vt:lpstr>Презентация PowerPoint</vt:lpstr>
      <vt:lpstr>Задачи</vt:lpstr>
      <vt:lpstr>Презентация PowerPoint</vt:lpstr>
      <vt:lpstr>учить детей четко понимать и различать понятия «большой- маленький», «один-много»  закреплять умения называть животных и их детенышей, подбирать к животному одного или нескольких детенышей.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для детей младшего возраста  «Рассели по домикам»</dc:title>
  <dc:creator>181116</dc:creator>
  <cp:lastModifiedBy>181116</cp:lastModifiedBy>
  <cp:revision>7</cp:revision>
  <dcterms:created xsi:type="dcterms:W3CDTF">2022-04-19T10:15:58Z</dcterms:created>
  <dcterms:modified xsi:type="dcterms:W3CDTF">2022-04-25T10:55:59Z</dcterms:modified>
</cp:coreProperties>
</file>