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491" y="-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Наташа\Средняя группа СКАЗКА\Консультации\патриотп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Наташа\Средняя группа СКАЗКА\Консультации\патриотп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Наташа\Средняя группа СКАЗКА\Консультации\патриотп\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Наташа\Средняя группа СКАЗКА\Консультации\патриотп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документы\Наташа\Средняя группа СКАЗКА\Консультации\патриотп\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1</cp:revision>
  <dcterms:created xsi:type="dcterms:W3CDTF">2018-10-12T11:09:28Z</dcterms:created>
  <dcterms:modified xsi:type="dcterms:W3CDTF">2018-10-12T11:19:03Z</dcterms:modified>
</cp:coreProperties>
</file>