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74" r:id="rId13"/>
    <p:sldId id="27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992" autoAdjust="0"/>
  </p:normalViewPr>
  <p:slideViewPr>
    <p:cSldViewPr snapToGrid="0">
      <p:cViewPr varScale="1">
        <p:scale>
          <a:sx n="56" d="100"/>
          <a:sy n="56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11B62-9631-41D9-AEE2-BF0C72DADBB4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D3471-55D1-49B6-A068-90B385FA6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19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56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661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447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279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14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058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2368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80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1983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39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975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10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636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2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178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465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27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41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21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2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3E7BA-D2D2-4AE0-B113-303F8387D021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8FE7F40-2CAC-45B9-A287-1B30ACBEA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01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1506" y="1173191"/>
            <a:ext cx="7819092" cy="2254369"/>
          </a:xfrm>
        </p:spPr>
        <p:txBody>
          <a:bodyPr/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«Добыча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соли,</a:t>
            </a:r>
            <a:b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ее применение».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355770"/>
            <a:ext cx="9144000" cy="114662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Подготовила: воспитатель </a:t>
            </a:r>
            <a:r>
              <a:rPr lang="ru-RU" sz="2800" b="1" dirty="0" err="1" smtClean="0">
                <a:solidFill>
                  <a:schemeClr val="tx1"/>
                </a:solidFill>
              </a:rPr>
              <a:t>Гедз</a:t>
            </a:r>
            <a:r>
              <a:rPr lang="ru-RU" sz="2800" b="1" dirty="0" smtClean="0">
                <a:solidFill>
                  <a:schemeClr val="tx1"/>
                </a:solidFill>
              </a:rPr>
              <a:t> А.В.</a:t>
            </a:r>
            <a:endParaRPr lang="ru-RU" sz="2800" b="1" dirty="0" smtClean="0">
              <a:solidFill>
                <a:schemeClr val="tx1"/>
              </a:solidFill>
            </a:endParaRP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91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04800"/>
            <a:ext cx="10869207" cy="1625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соль нам нужна для приготовления пищи. Поэтому соль используется в кулинарии, в приготовлении различных продуктов питания.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3" y="2097741"/>
            <a:ext cx="5472454" cy="4320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3882" y="2097741"/>
            <a:ext cx="4912657" cy="4320987"/>
          </a:xfrm>
        </p:spPr>
      </p:pic>
    </p:spTree>
    <p:extLst>
      <p:ext uri="{BB962C8B-B14F-4D97-AF65-F5344CB8AC3E}">
        <p14:creationId xmlns:p14="http://schemas.microsoft.com/office/powerpoint/2010/main" val="381848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4171" y="376517"/>
            <a:ext cx="8596668" cy="13208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Консервировании овощей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723" y="1237129"/>
            <a:ext cx="9237630" cy="5109883"/>
          </a:xfrm>
        </p:spPr>
      </p:pic>
    </p:spTree>
    <p:extLst>
      <p:ext uri="{BB962C8B-B14F-4D97-AF65-F5344CB8AC3E}">
        <p14:creationId xmlns:p14="http://schemas.microsoft.com/office/powerpoint/2010/main" val="313912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8942"/>
            <a:ext cx="11187953" cy="16136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улице для безопасности человека дворники и специальные машины посыпают солью дорожки. Это нужно для того, чтобы человек идя по дорожке не поскользнулся, не упал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6729" y="1882588"/>
            <a:ext cx="9018495" cy="4589930"/>
          </a:xfrm>
        </p:spPr>
      </p:pic>
    </p:spTree>
    <p:extLst>
      <p:ext uri="{BB962C8B-B14F-4D97-AF65-F5344CB8AC3E}">
        <p14:creationId xmlns:p14="http://schemas.microsoft.com/office/powerpoint/2010/main" val="426779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7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2588" y="1685365"/>
            <a:ext cx="8570259" cy="493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082" y="0"/>
            <a:ext cx="11654117" cy="1930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–это полезное ископаемое, природный элемент.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бывает каменная, морская и поваренная.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Каменная соль. Ее месторождение находиться высоко в горах. Очень давно на месте гор был океан. Со временем, в условиях жаркого климата, морская вода испарялась, и соль кристаллизовалась. И образовались горы.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257" y="3424517"/>
            <a:ext cx="8368768" cy="3487271"/>
          </a:xfrm>
        </p:spPr>
      </p:pic>
    </p:spTree>
    <p:extLst>
      <p:ext uri="{BB962C8B-B14F-4D97-AF65-F5344CB8AC3E}">
        <p14:creationId xmlns:p14="http://schemas.microsoft.com/office/powerpoint/2010/main" val="139371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2228"/>
            <a:ext cx="9889066" cy="1669143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далёкие времена соль считалась драгоценностью, ценилась, как золото. Её хранили в особых ларцах, меняли на товары, даже на землю. Отсюда народная примета: соль рассыпал – к ссоре, к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неудаче 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436914"/>
            <a:ext cx="4185623" cy="127725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раньше добывали соль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14" y="2714170"/>
            <a:ext cx="5558972" cy="414382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20114" y="1567544"/>
            <a:ext cx="5007427" cy="114662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Соль была дорогим товаром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057" y="2714170"/>
            <a:ext cx="5573485" cy="4143829"/>
          </a:xfrm>
        </p:spPr>
      </p:pic>
    </p:spTree>
    <p:extLst>
      <p:ext uri="{BB962C8B-B14F-4D97-AF65-F5344CB8AC3E}">
        <p14:creationId xmlns:p14="http://schemas.microsoft.com/office/powerpoint/2010/main" val="67380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101601"/>
            <a:ext cx="10813143" cy="121919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Добыча соли всегда считалась нелегким трудом. Еще в начале прошлого века- это делалось вручную.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00" y="1320800"/>
            <a:ext cx="11553371" cy="5537200"/>
          </a:xfrm>
        </p:spPr>
      </p:pic>
    </p:spTree>
    <p:extLst>
      <p:ext uri="{BB962C8B-B14F-4D97-AF65-F5344CB8AC3E}">
        <p14:creationId xmlns:p14="http://schemas.microsoft.com/office/powerpoint/2010/main" val="405003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33829"/>
            <a:ext cx="11137295" cy="159657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временим на смену ручному труду по добыче соли, пришли современные врубовые машины, соляные комбайны 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экскаваторы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570" y="1930400"/>
            <a:ext cx="9666515" cy="4789714"/>
          </a:xfrm>
        </p:spPr>
      </p:pic>
    </p:spTree>
    <p:extLst>
      <p:ext uri="{BB962C8B-B14F-4D97-AF65-F5344CB8AC3E}">
        <p14:creationId xmlns:p14="http://schemas.microsoft.com/office/powerpoint/2010/main" val="110911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3541486" cy="335280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существует несколько способов добычи соли:</a:t>
            </a:r>
            <a:br>
              <a:rPr 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шахтным методом;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вакуумный;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озерный;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путем вымораживания;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карьерный.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114" y="609600"/>
            <a:ext cx="7663543" cy="5762171"/>
          </a:xfrm>
        </p:spPr>
      </p:pic>
    </p:spTree>
    <p:extLst>
      <p:ext uri="{BB962C8B-B14F-4D97-AF65-F5344CB8AC3E}">
        <p14:creationId xmlns:p14="http://schemas.microsoft.com/office/powerpoint/2010/main" val="155610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74171"/>
            <a:ext cx="11674323" cy="175622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соли:</a:t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 выработках соляных шахт создают подземные лечебницы, санатории. Там очень целебный воздух и совсем нет вредных микроорганизмов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8151" y="2438399"/>
            <a:ext cx="9332686" cy="4251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16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47241"/>
            <a:ext cx="9814203" cy="15831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используют в народной медицине 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(ингаляции, промывании носа, из нее делают  солевые компрессы при ушибах, полоскание горла.)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1224" y="2160588"/>
            <a:ext cx="7637929" cy="45270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430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полезна не только людям но и животным.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160588"/>
            <a:ext cx="4338917" cy="43657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659" y="1344707"/>
            <a:ext cx="6526305" cy="537882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08362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330</TotalTime>
  <Words>149</Words>
  <Application>Microsoft Office PowerPoint</Application>
  <PresentationFormat>Широкоэкранный</PresentationFormat>
  <Paragraphs>20</Paragraphs>
  <Slides>13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«Добыча соли,  ее применение».</vt:lpstr>
      <vt:lpstr>Соль –это полезное ископаемое, природный элемент.  Соль бывает каменная, морская и поваренная.  Каменная соль. Ее месторождение находиться высоко в горах. Очень давно на месте гор был океан. Со временем, в условиях жаркого климата, морская вода испарялась, и соль кристаллизовалась. И образовались горы.</vt:lpstr>
      <vt:lpstr>В  далёкие времена соль считалась драгоценностью, ценилась, как золото. Её хранили в особых ларцах, меняли на товары, даже на землю. Отсюда народная примета: соль рассыпал – к ссоре, к неудаче </vt:lpstr>
      <vt:lpstr>Добыча соли всегда считалась нелегким трудом. Еще в начале прошлого века- это делалось вручную.</vt:lpstr>
      <vt:lpstr>Со временим на смену ручному труду по добыче соли, пришли современные врубовые машины, соляные комбайны и экскаваторы </vt:lpstr>
      <vt:lpstr>На сегодняшний день существует несколько способов добычи соли: * шахтным методом; * вакуумный; * озерный; * путем вымораживания; * карьерный.  </vt:lpstr>
      <vt:lpstr>Применение соли: 1. В выработках соляных шахт создают подземные лечебницы, санатории. Там очень целебный воздух и совсем нет вредных микроорганизмов</vt:lpstr>
      <vt:lpstr>Соль используют в народной медицине  (ингаляции, промывании носа, из нее делают  солевые компрессы при ушибах, полоскание горла.) </vt:lpstr>
      <vt:lpstr>Соль полезна не только людям но и животным.</vt:lpstr>
      <vt:lpstr>Каждый день соль нам нужна для приготовления пищи. Поэтому соль используется в кулинарии, в приготовлении различных продуктов питания.</vt:lpstr>
      <vt:lpstr>Консервировании овощей </vt:lpstr>
      <vt:lpstr>На улице для безопасности человека дворники и специальные машины посыпают солью дорожки. Это нужно для того, чтобы человек идя по дорожке не поскользнулся, не упал</vt:lpstr>
      <vt:lpstr>                   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«Добыча соли,  ее применение».</dc:title>
  <dc:creator>Надежда Колотова</dc:creator>
  <cp:lastModifiedBy>RePack by Diakov</cp:lastModifiedBy>
  <cp:revision>31</cp:revision>
  <dcterms:created xsi:type="dcterms:W3CDTF">2019-10-20T08:34:52Z</dcterms:created>
  <dcterms:modified xsi:type="dcterms:W3CDTF">2021-11-16T20:06:51Z</dcterms:modified>
</cp:coreProperties>
</file>