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4"/>
  </p:notesMasterIdLst>
  <p:sldIdLst>
    <p:sldId id="327" r:id="rId2"/>
    <p:sldId id="343" r:id="rId3"/>
    <p:sldId id="346" r:id="rId4"/>
    <p:sldId id="345" r:id="rId5"/>
    <p:sldId id="286" r:id="rId6"/>
    <p:sldId id="321" r:id="rId7"/>
    <p:sldId id="339" r:id="rId8"/>
    <p:sldId id="338" r:id="rId9"/>
    <p:sldId id="341" r:id="rId10"/>
    <p:sldId id="316" r:id="rId11"/>
    <p:sldId id="326" r:id="rId12"/>
    <p:sldId id="34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800000"/>
    <a:srgbClr val="3366CC"/>
    <a:srgbClr val="FF00FF"/>
    <a:srgbClr val="008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2605B-F7E3-40B8-8293-8E0EECB77313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3DBB1-404D-458F-828F-43B443D1C9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138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51572dee5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51572dee5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01956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1572dee56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51572dee56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135990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E8C82-3E69-4C86-8AC7-6787211FFE71}" type="datetimeFigureOut">
              <a:rPr lang="ru-RU" smtClean="0"/>
              <a:pPr/>
              <a:t>25.04.2022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379F6-6E5B-4C89-9E31-152594AF1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3356992"/>
            <a:ext cx="75951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Arial" charset="0"/>
              </a:rPr>
              <a:t>ФИЛАТОВА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800000"/>
                </a:solidFill>
                <a:latin typeface="Times New Roman" panose="02020603050405020304" pitchFamily="18" charset="0"/>
                <a:cs typeface="Arial" charset="0"/>
              </a:rPr>
              <a:t>ОЛЬГА СЕРГЕЕВНА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000" b="1" dirty="0" smtClean="0">
              <a:solidFill>
                <a:srgbClr val="0000CC"/>
              </a:solidFill>
              <a:latin typeface="Times New Roman" panose="02020603050405020304" pitchFamily="18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Arial" charset="0"/>
              </a:rPr>
              <a:t>воспитатель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Arial" charset="0"/>
              </a:rPr>
              <a:t>МДОУ детский сад № 1 «Аленушка»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Arial" charset="0"/>
              </a:rPr>
              <a:t>г. Тейково</a:t>
            </a:r>
            <a:endParaRPr lang="ru-RU" sz="2400" b="1" dirty="0" smtClean="0">
              <a:solidFill>
                <a:srgbClr val="800000"/>
              </a:solidFill>
              <a:latin typeface="Times New Roman" panose="02020603050405020304" pitchFamily="18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476672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«ТЕХНОЛОГИЯ КРОССЕНС, КАК МЕТОД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СОЦИАЛИЗАЦИИ РЕБЕНКА </a:t>
            </a:r>
          </a:p>
          <a:p>
            <a:pPr lvl="0"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СОВРЕМЕННОМ МИРЕ»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56193"/>
            <a:ext cx="8429668" cy="66018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 создании </a:t>
            </a:r>
            <a:r>
              <a:rPr lang="ru-RU" sz="2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КРОССЕНСА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можно воспользоваться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следующим алгоритмом: </a:t>
            </a:r>
          </a:p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1.Определяем тематику (общую идею).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2.Выбираем 8-9 элементов (образов), имеющих отношение к теме.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3.Находим связь между элементами.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4.Определяем последовательность элементов по типу связи «крест» и «основа».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5.Сконцентрируем смысл в центральном элементе.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6.Подбираем картинки, иллюстрирующие выбранные элементы (образы).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7.Заменяем выбранные элементы (образы) картинками.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8. Построение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асоциативной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связи.</a:t>
            </a:r>
          </a:p>
          <a:p>
            <a:pPr algn="just">
              <a:lnSpc>
                <a:spcPct val="15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9.Выход на новый уровень.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428604"/>
            <a:ext cx="75009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КРОССЕНСА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разнообразно: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при формулировке темы и цели занятия;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при изучении нового материала;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при закреплении и обобщении изученного материала;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в индивидуальной работе;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• в качестве творческого домашнего задания.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51520" y="764704"/>
            <a:ext cx="8712968" cy="5688632"/>
          </a:xfrm>
          <a:prstGeom prst="rect">
            <a:avLst/>
          </a:prstGeom>
        </p:spPr>
        <p:txBody>
          <a:bodyPr/>
          <a:lstStyle/>
          <a:p>
            <a:pPr marL="45720" indent="0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отражает   глубину   понимания обучающимся изучаемой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способствует развитию   логического, образного   и   ассоциативного   мышления,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воображения;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проявлению нестандартного мышления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креативности;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развивает   способность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самовыражения;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развиваются   коммуникативные   и регулятивные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 работы 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повышается любознательность и мотивация к изучаемому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материалу.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60611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8847"/>
    </mc:Choice>
    <mc:Fallback>
      <p:transition spd="slow" advTm="8884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36912"/>
            <a:ext cx="4104456" cy="27363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14254"/>
            <a:ext cx="8381127" cy="16025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n w="12700">
                  <a:noFill/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ФГОС дошкольного образования в требованиях к образовательной программе дошкольного образования определяет её, как программу психолого-педагогической поддержки позитивной социализации и индивидуализации, развития личности детей дошкольного возраста.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3284984"/>
            <a:ext cx="54360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позитивной социализации личности ребенка органично сочетается с такими видами детской деятельности как двигательная, игровая, познавательно-исследовательская, продуктивная, художественно-эстетическая.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9059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7049"/>
    </mc:Choice>
    <mc:Fallback>
      <p:transition spd="slow" advTm="9704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2656"/>
            <a:ext cx="4956043" cy="3717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437112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этике существуют две основные нравственные категории — добро и зло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Такие нравственные категории, как добро и зло, хорошо и плохо, можно и нельзя, целесообразно формировать своим собственным примером, а также с помощью сказок.</a:t>
            </a:r>
          </a:p>
        </p:txBody>
      </p:sp>
    </p:spTree>
    <p:extLst>
      <p:ext uri="{BB962C8B-B14F-4D97-AF65-F5344CB8AC3E}">
        <p14:creationId xmlns="" xmlns:p14="http://schemas.microsoft.com/office/powerpoint/2010/main" val="29107281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9777"/>
    </mc:Choice>
    <mc:Fallback>
      <p:transition spd="slow" advTm="9977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08912" cy="1143000"/>
          </a:xfrm>
          <a:effectLst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 в рамках развивающего обучения достаточно разнообразны: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755576" y="1484784"/>
            <a:ext cx="7344816" cy="446449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Беседы-обсуждения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личного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опыта;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Экспериментирование;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проблемных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ситуаций;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Проектная деятельность;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Моделирование;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Речевые ситуации;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Сценарии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активизирующего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3692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5078"/>
    </mc:Choice>
    <mc:Fallback>
      <p:transition spd="slow" advTm="2507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148064" y="511054"/>
            <a:ext cx="37101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Сегодня, я хочу представить вам новый метод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развития детской познавательной инициативы и творческого мышления под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КРОССЕНС. 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20" y="4093966"/>
            <a:ext cx="40702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Идея - гениальна и проста. </a:t>
            </a:r>
            <a:r>
              <a:rPr lang="ru-RU" sz="2000" b="1" dirty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КРОССЕНС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загадка, головоломка, ребус.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рименяется в работе с детьми старшего дошкольного возраста.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Играть можно как с одним ребенком, так и с группой детей.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Технология КРОССЕНС в речевом развитии детей дошколь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3384376" cy="3460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58081"/>
            <a:ext cx="3586336" cy="3282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4286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КРОССЕНС»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 разработан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Сергеем Фединым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писателем, педагогом, математиком и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Владимиром </a:t>
            </a:r>
            <a:r>
              <a:rPr lang="ru-RU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Бусленко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доктором технических наук, художником и философом. Впервые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был опубликован в 2002 году в журнале «Наука и жизнь».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3857628"/>
            <a:ext cx="35004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«КРОССЕНС»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придумано авторами по аналогии со словом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«кроссворд»,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которое в переводе с английского означает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«ПЕРЕСЕЧЕНИЕ СМЫСЛОВ»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1026" name="Picture 2" descr="J:\Семинар-видео. Октябрь 2020\Новая папка\Филатова О.С. Кроссенс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071810"/>
            <a:ext cx="4786346" cy="3589759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  <p:pic>
        <p:nvPicPr>
          <p:cNvPr id="1027" name="Picture 3" descr="J:\Семинар-видео. Октябрь 2020\Новая папка\Кроссен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14290"/>
            <a:ext cx="4214810" cy="3161108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6439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КРОССЕНС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представляет собой ассоциативную цепочку картинок, замкнутых в стандартное поле, как для игры в «крестики-нолики».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Восемь картинок (изображений) расставлены  таким образом, что каждая имеет связь с предыдущей и последующей, а центральная, девятая, объединяет  их все по смыслу. </a:t>
            </a:r>
          </a:p>
        </p:txBody>
      </p:sp>
      <p:pic>
        <p:nvPicPr>
          <p:cNvPr id="3075" name="Picture 3" descr="J:\Семинар-видео. Октябрь 2020\Новая папка\Ф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2000240"/>
            <a:ext cx="4214842" cy="357190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  <p:sp>
        <p:nvSpPr>
          <p:cNvPr id="8" name="Выгнутая вверх стрелка 7"/>
          <p:cNvSpPr/>
          <p:nvPr/>
        </p:nvSpPr>
        <p:spPr>
          <a:xfrm rot="1010515">
            <a:off x="4278656" y="1563145"/>
            <a:ext cx="1015315" cy="591036"/>
          </a:xfrm>
          <a:prstGeom prst="curvedDownArrow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8000"/>
              </a:solidFill>
            </a:endParaRPr>
          </a:p>
        </p:txBody>
      </p:sp>
      <p:pic>
        <p:nvPicPr>
          <p:cNvPr id="3074" name="Picture 2" descr="J:\Семинар-видео. Октябрь 2020\Новая папка\Фи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4190997" cy="3643338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285720" y="5786454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Суть метода.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 разгадать 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КРОССЕНС,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т.е. составить рассказ, используя ассоциативную цепочку, посредством взаимосвязи изображений.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14290"/>
            <a:ext cx="87154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КРОССЕНС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рекомендуется читать сверху вниз и слева  направо. 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алее двигаться только вперед и заканчивать на центральном девятом квадрате, Таким образом, получается цепочка, завернутая «улиткой».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Хотя можно начинать с любой узнаваемой картинки.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J:\Семинар-видео. Октябрь 2020\Новая папка\Кро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85926"/>
            <a:ext cx="914400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996952"/>
            <a:ext cx="41434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Поняв смысл и суть, дети сами могут разгадывать 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КРОССЕНСЫ,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даже составлять их, подбирая необходимые по теме и смыслу картинки.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236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разгадать кроссворд детям нужно уметь читать и писать, или же постоянно обращаться к помощи взрослых. </a:t>
            </a:r>
            <a:endParaRPr lang="ru-RU" sz="2400" dirty="0"/>
          </a:p>
        </p:txBody>
      </p:sp>
      <p:pic>
        <p:nvPicPr>
          <p:cNvPr id="5" name="Picture 2" descr="J:\Семинар-видео. Октябрь 2020\Новая папка\1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2708920"/>
            <a:ext cx="4113103" cy="23496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588</Words>
  <Application>Microsoft Office PowerPoint</Application>
  <PresentationFormat>Экран (4:3)</PresentationFormat>
  <Paragraphs>60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ФГОС дошкольного образования в требованиях к образовательной программе дошкольного образования определяет её, как программу психолого-педагогической поддержки позитивной социализации и индивидуализации, развития личности детей дошкольного возраста.</vt:lpstr>
      <vt:lpstr>Слайд 3</vt:lpstr>
      <vt:lpstr>Формы работы в рамках развивающего обучения достаточно разнообразны: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Алёнушка</dc:creator>
  <cp:lastModifiedBy>Алёнушка</cp:lastModifiedBy>
  <cp:revision>60</cp:revision>
  <dcterms:created xsi:type="dcterms:W3CDTF">2020-04-06T19:14:53Z</dcterms:created>
  <dcterms:modified xsi:type="dcterms:W3CDTF">2022-04-25T13:37:44Z</dcterms:modified>
</cp:coreProperties>
</file>