
<file path=[Content_Types].xml><?xml version="1.0" encoding="utf-8"?>
<Types xmlns="http://schemas.openxmlformats.org/package/2006/content-types"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Default ContentType="image/png" Extension="png"/>
  <Override ContentType="application/vnd.openxmlformats-officedocument.presentationml.slideMaster+xml" PartName="/ppt/slideMasters/slideMaster1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theme+xml" PartName="/ppt/theme/theme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Default ContentType="image/jpeg" Extension="jpeg"/>
  <Override ContentType="application/vnd.openxmlformats-officedocument.presentationml.tags+xml" PartName="/ppt/tags/tag2.xml"/>
  <Override ContentType="application/vnd.openxmlformats-officedocument.presentationml.tags+xml" PartName="/ppt/tags/tag3.xml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Layout+xml" PartName="/ppt/slideLayouts/slideLayout1.xml"/>
  <Default ContentType="audio/wav" Extension="wav"/>
  <Override ContentType="application/vnd.openxmlformats-officedocument.presentationml.tags+xml" PartName="/ppt/tags/tag1.xml"/>
  <Override ContentType="application/vnd.openxmlformats-officedocument.extended-properties+xml" PartName="/docProps/app.xml"/>
  <Override ContentType="application/vnd.openxmlformats-officedocument.presentationml.slide+xml" PartName="/ppt/slides/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package.core-properties+xml" PartName="/docProps/core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2" r:id="rId3"/>
    <p:sldId id="263" r:id="rId4"/>
    <p:sldId id="271" r:id="rId5"/>
    <p:sldId id="266" r:id="rId6"/>
    <p:sldId id="267" r:id="rId7"/>
    <p:sldId id="268" r:id="rId8"/>
    <p:sldId id="269" r:id="rId9"/>
    <p:sldId id="270" r:id="rId10"/>
    <p:sldId id="274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0000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59CBC-4D62-4347-8904-71AB85ADD81B}" type="datetimeFigureOut">
              <a:rPr lang="ru-RU" smtClean="0"/>
              <a:pPr/>
              <a:t>25.04.2022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8694F-F9F2-42C5-BB5C-70A00BBAFF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59CBC-4D62-4347-8904-71AB85ADD81B}" type="datetimeFigureOut">
              <a:rPr lang="ru-RU" smtClean="0"/>
              <a:pPr/>
              <a:t>25.04.2022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8694F-F9F2-42C5-BB5C-70A00BBAFF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59CBC-4D62-4347-8904-71AB85ADD81B}" type="datetimeFigureOut">
              <a:rPr lang="ru-RU" smtClean="0"/>
              <a:pPr/>
              <a:t>25.04.2022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8694F-F9F2-42C5-BB5C-70A00BBAFF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59CBC-4D62-4347-8904-71AB85ADD81B}" type="datetimeFigureOut">
              <a:rPr lang="ru-RU" smtClean="0"/>
              <a:pPr/>
              <a:t>25.04.2022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8694F-F9F2-42C5-BB5C-70A00BBAFF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59CBC-4D62-4347-8904-71AB85ADD81B}" type="datetimeFigureOut">
              <a:rPr lang="ru-RU" smtClean="0"/>
              <a:pPr/>
              <a:t>25.04.2022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8694F-F9F2-42C5-BB5C-70A00BBAFF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59CBC-4D62-4347-8904-71AB85ADD81B}" type="datetimeFigureOut">
              <a:rPr lang="ru-RU" smtClean="0"/>
              <a:pPr/>
              <a:t>25.04.2022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8694F-F9F2-42C5-BB5C-70A00BBAFF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59CBC-4D62-4347-8904-71AB85ADD81B}" type="datetimeFigureOut">
              <a:rPr lang="ru-RU" smtClean="0"/>
              <a:pPr/>
              <a:t>25.04.2022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8694F-F9F2-42C5-BB5C-70A00BBAFF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59CBC-4D62-4347-8904-71AB85ADD81B}" type="datetimeFigureOut">
              <a:rPr lang="ru-RU" smtClean="0"/>
              <a:pPr/>
              <a:t>25.04.2022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8694F-F9F2-42C5-BB5C-70A00BBAFF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59CBC-4D62-4347-8904-71AB85ADD81B}" type="datetimeFigureOut">
              <a:rPr lang="ru-RU" smtClean="0"/>
              <a:pPr/>
              <a:t>25.04.2022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8694F-F9F2-42C5-BB5C-70A00BBAFF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59CBC-4D62-4347-8904-71AB85ADD81B}" type="datetimeFigureOut">
              <a:rPr lang="ru-RU" smtClean="0"/>
              <a:pPr/>
              <a:t>25.04.2022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8694F-F9F2-42C5-BB5C-70A00BBAFF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59CBC-4D62-4347-8904-71AB85ADD81B}" type="datetimeFigureOut">
              <a:rPr lang="ru-RU" smtClean="0"/>
              <a:pPr/>
              <a:t>25.04.2022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8694F-F9F2-42C5-BB5C-70A00BBAFF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259CBC-4D62-4347-8904-71AB85ADD81B}" type="datetimeFigureOut">
              <a:rPr lang="ru-RU" smtClean="0"/>
              <a:pPr/>
              <a:t>25.04.2022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E8694F-F9F2-42C5-BB5C-70A00BBAFFB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&#1089;&#1082;&#1072;&#1079;&#1082;&#1080;-&#1072;&#1085;&#1076;&#1077;&#1088;&#1089;&#1077;&#1085;&#1072;.&#1088;&#1092;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jpe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Relationship Id="rId6" Type="http://schemas.openxmlformats.org/officeDocument/2006/relationships/image" Target="../media/image9.png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5.jpe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2.png"/><Relationship Id="rId7" Type="http://schemas.openxmlformats.org/officeDocument/2006/relationships/image" Target="../media/image19.jpe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Relationship Id="rId6" Type="http://schemas.openxmlformats.org/officeDocument/2006/relationships/image" Target="../media/image18.pn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image" Target="../media/image12.png"/><Relationship Id="rId7" Type="http://schemas.openxmlformats.org/officeDocument/2006/relationships/image" Target="../media/image24.jpe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Relationship Id="rId6" Type="http://schemas.openxmlformats.org/officeDocument/2006/relationships/image" Target="../media/image23.jpeg"/><Relationship Id="rId5" Type="http://schemas.openxmlformats.org/officeDocument/2006/relationships/image" Target="../media/image22.png"/><Relationship Id="rId4" Type="http://schemas.openxmlformats.org/officeDocument/2006/relationships/image" Target="../media/image21.jpeg"/><Relationship Id="rId9" Type="http://schemas.openxmlformats.org/officeDocument/2006/relationships/image" Target="../media/image2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4" Type="http://schemas.openxmlformats.org/officeDocument/2006/relationships/image" Target="../media/image2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Relationship Id="rId5" Type="http://schemas.openxmlformats.org/officeDocument/2006/relationships/hyperlink" Target="https://deti-online.com/audioskazki/russkie-narodnye-skazki-mp3/" TargetMode="External"/><Relationship Id="rId4" Type="http://schemas.openxmlformats.org/officeDocument/2006/relationships/image" Target="../media/image3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Relationship Id="rId5" Type="http://schemas.openxmlformats.org/officeDocument/2006/relationships/hyperlink" Target="https://deti-online.com/audioskazki/skazki-pushkina-mp3/" TargetMode="External"/><Relationship Id="rId4" Type="http://schemas.openxmlformats.org/officeDocument/2006/relationships/image" Target="../media/image3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7"/>
          <p:cNvSpPr>
            <a:spLocks noGrp="1" noChangeArrowheads="1"/>
          </p:cNvSpPr>
          <p:nvPr>
            <p:ph type="ctrTitle"/>
          </p:nvPr>
        </p:nvSpPr>
        <p:spPr>
          <a:xfrm>
            <a:off x="1403648" y="1700808"/>
            <a:ext cx="6375400" cy="24384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altLang="ru-RU" sz="6600" b="1" dirty="0" smtClean="0">
                <a:solidFill>
                  <a:srgbClr val="007A37"/>
                </a:solidFill>
                <a:latin typeface="Times New Roman" pitchFamily="18" charset="0"/>
                <a:cs typeface="Times New Roman" pitchFamily="18" charset="0"/>
              </a:rPr>
              <a:t>Интерактивная игра </a:t>
            </a:r>
            <a:br>
              <a:rPr lang="ru-RU" altLang="ru-RU" sz="6600" b="1" dirty="0" smtClean="0">
                <a:solidFill>
                  <a:srgbClr val="007A37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6600" b="1" dirty="0" smtClean="0">
                <a:solidFill>
                  <a:srgbClr val="007A37"/>
                </a:solidFill>
                <a:latin typeface="Times New Roman" pitchFamily="18" charset="0"/>
                <a:cs typeface="Times New Roman" pitchFamily="18" charset="0"/>
              </a:rPr>
              <a:t>по сказочным дорожкам </a:t>
            </a:r>
            <a:r>
              <a:rPr lang="ru-RU" altLang="ru-RU" sz="6600" b="1" i="1" dirty="0" smtClean="0">
                <a:solidFill>
                  <a:srgbClr val="007A37"/>
                </a:solidFill>
                <a:latin typeface="Times New Roman" pitchFamily="18" charset="0"/>
                <a:cs typeface="Times New Roman" pitchFamily="18" charset="0"/>
              </a:rPr>
              <a:t>КРОССЕНСА</a:t>
            </a:r>
            <a:endParaRPr lang="ru-RU" altLang="ru-RU" sz="6600" i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Управляющая кнопка: далее 2">
            <a:hlinkClick r:id="" action="ppaction://hlinkshowjump?jump=nextslide" highlightClick="1"/>
          </p:cNvPr>
          <p:cNvSpPr/>
          <p:nvPr/>
        </p:nvSpPr>
        <p:spPr>
          <a:xfrm>
            <a:off x="8229600" y="6172200"/>
            <a:ext cx="914400" cy="685800"/>
          </a:xfrm>
          <a:prstGeom prst="actionButtonForwardNext">
            <a:avLst/>
          </a:prstGeom>
          <a:solidFill>
            <a:srgbClr val="4DD38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Сказки Ганса Христиана Андерсена. Читать онлайн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13510" cy="6381328"/>
          </a:xfrm>
          <a:prstGeom prst="rect">
            <a:avLst/>
          </a:prstGeom>
          <a:noFill/>
        </p:spPr>
      </p:pic>
      <p:pic>
        <p:nvPicPr>
          <p:cNvPr id="27653" name="Picture 5" descr="C:\Users\Алёнушка\Saved Games\Desktop\Интерактивная игра Кроссенс литературный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131840" y="548680"/>
            <a:ext cx="2647950" cy="3600400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971600" y="6165304"/>
            <a:ext cx="42239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u="sng" dirty="0" smtClean="0">
                <a:hlinkClick r:id="rId4"/>
              </a:rPr>
              <a:t>https://xn----7sbbatgaljrc3bd4bel.xn--p1ai/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xit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anim calcmode="lin" valueType="num">
                                      <p:cBhvr>
                                        <p:cTn id="6" dur="2000"/>
                                        <p:tgtEl>
                                          <p:spTgt spid="276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2000"/>
                                        <p:tgtEl>
                                          <p:spTgt spid="276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/>
                                        <p:tgtEl>
                                          <p:spTgt spid="276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" dur="2000"/>
                                        <p:tgtEl>
                                          <p:spTgt spid="276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7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771800" y="332656"/>
            <a:ext cx="6264696" cy="6264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39552" y="260648"/>
            <a:ext cx="1944216" cy="20120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11560" y="2420888"/>
            <a:ext cx="1800200" cy="1800200"/>
          </a:xfrm>
          <a:prstGeom prst="rect">
            <a:avLst/>
          </a:prstGeom>
          <a:ln w="38100">
            <a:solidFill>
              <a:srgbClr val="FF000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11560" y="4518851"/>
            <a:ext cx="1872208" cy="2006493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2" name="j0211762.wav">
            <a:hlinkClick r:id="" action="ppaction://media"/>
          </p:cNvPr>
          <p:cNvPicPr>
            <a:picLocks noRot="1" noChangeAspect="1"/>
          </p:cNvPicPr>
          <p:nvPr>
            <a:wavAudioFile r:embed="rId1" name="j0214098.wav"/>
          </p:nvPr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8582025" y="6708775"/>
            <a:ext cx="47625" cy="47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10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-2.22222E-6 L 0.48437 0.33634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2" y="168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" dur="4745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01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 nodeType="clickPar">
                      <p:stCondLst>
                        <p:cond delay="0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 nodeType="clickPar">
                      <p:stCondLst>
                        <p:cond delay="0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 vol="80000">
                <p:cTn id="2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627784" y="260648"/>
            <a:ext cx="6285417" cy="6192688"/>
          </a:xfrm>
          <a:prstGeom prst="rect">
            <a:avLst/>
          </a:prstGeom>
          <a:noFill/>
          <a:ln w="38100">
            <a:solidFill>
              <a:schemeClr val="accent6">
                <a:lumMod val="75000"/>
              </a:schemeClr>
            </a:solidFill>
            <a:miter lim="800000"/>
            <a:headEnd/>
            <a:tailEnd/>
          </a:ln>
          <a:effectLst/>
        </p:spPr>
      </p:pic>
      <p:pic>
        <p:nvPicPr>
          <p:cNvPr id="37891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79512" y="2348880"/>
            <a:ext cx="2203015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48751" y="4509120"/>
            <a:ext cx="2018993" cy="1944216"/>
          </a:xfrm>
          <a:prstGeom prst="rect">
            <a:avLst/>
          </a:prstGeom>
          <a:noFill/>
          <a:ln w="38100">
            <a:solidFill>
              <a:srgbClr val="000099"/>
            </a:solidFill>
            <a:miter lim="800000"/>
            <a:headEnd/>
            <a:tailEnd/>
          </a:ln>
        </p:spPr>
      </p:pic>
      <p:pic>
        <p:nvPicPr>
          <p:cNvPr id="2" name="j0211762.wav">
            <a:hlinkClick r:id="" action="ppaction://media"/>
          </p:cNvPr>
          <p:cNvPicPr>
            <a:picLocks noRot="1" noChangeAspect="1"/>
          </p:cNvPicPr>
          <p:nvPr>
            <a:wavAudioFile r:embed="rId1" name="j0214098.wav"/>
          </p:nvPr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8763000" y="6551613"/>
            <a:ext cx="57150" cy="57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C:\Users\Алёнушка\Saved Games\Desktop\Рисунок1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251520" y="260648"/>
            <a:ext cx="2088232" cy="1929606"/>
          </a:xfrm>
          <a:prstGeom prst="rect">
            <a:avLst/>
          </a:prstGeom>
          <a:noFill/>
          <a:ln w="38100">
            <a:solidFill>
              <a:srgbClr val="000099"/>
            </a:solidFill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789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4.07407E-6 L 0.47014 -0.0051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789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5" y="-3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" dur="4745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891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 nodeType="clickPar">
                      <p:stCondLst>
                        <p:cond delay="0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1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9511" y="4725144"/>
            <a:ext cx="2112235" cy="1944216"/>
          </a:xfrm>
          <a:prstGeom prst="rect">
            <a:avLst/>
          </a:prstGeom>
          <a:noFill/>
          <a:ln w="38100">
            <a:solidFill>
              <a:srgbClr val="00B050"/>
            </a:solidFill>
            <a:miter lim="800000"/>
            <a:headEnd/>
            <a:tailEnd/>
          </a:ln>
        </p:spPr>
      </p:pic>
      <p:pic>
        <p:nvPicPr>
          <p:cNvPr id="17" name="j0211794.wav">
            <a:hlinkClick r:id="" action="ppaction://media"/>
          </p:cNvPr>
          <p:cNvPicPr>
            <a:picLocks noRot="1" noChangeAspect="1"/>
          </p:cNvPicPr>
          <p:nvPr>
            <a:wavAudioFile r:embed="rId1" name="j0214098.wav"/>
          </p:nvPr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8534400" y="6610350"/>
            <a:ext cx="1524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207" name="TextBox 1"/>
          <p:cNvSpPr txBox="1">
            <a:spLocks noChangeArrowheads="1"/>
          </p:cNvSpPr>
          <p:nvPr/>
        </p:nvSpPr>
        <p:spPr bwMode="auto">
          <a:xfrm>
            <a:off x="1895475" y="0"/>
            <a:ext cx="228600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6600">
                <a:solidFill>
                  <a:srgbClr val="007A37"/>
                </a:solidFill>
              </a:rPr>
              <a:t>4</a:t>
            </a:r>
            <a:endParaRPr lang="ru-RU" sz="6600">
              <a:solidFill>
                <a:srgbClr val="007A37"/>
              </a:solidFill>
            </a:endParaRPr>
          </a:p>
        </p:txBody>
      </p:sp>
      <p:pic>
        <p:nvPicPr>
          <p:cNvPr id="2050" name="Picture 2" descr="C:\Users\Алёнушка\Saved Games\Desktop\Интерактивная игра Кроссенс литературный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483768" y="260648"/>
            <a:ext cx="6551519" cy="6408712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58746" y="260648"/>
            <a:ext cx="2008997" cy="2016224"/>
          </a:xfrm>
          <a:prstGeom prst="rect">
            <a:avLst/>
          </a:prstGeom>
          <a:noFill/>
          <a:ln w="38100">
            <a:solidFill>
              <a:srgbClr val="00B050"/>
            </a:solidFill>
            <a:miter lim="800000"/>
            <a:headEnd/>
            <a:tailEnd/>
          </a:ln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179512" y="2492896"/>
            <a:ext cx="2112235" cy="2016224"/>
          </a:xfrm>
          <a:prstGeom prst="rect">
            <a:avLst/>
          </a:prstGeom>
          <a:noFill/>
          <a:ln w="28575">
            <a:solidFill>
              <a:srgbClr val="00B050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 nodeType="clickPar">
                      <p:stCondLst>
                        <p:cond delay="0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 nodeType="clickPar">
                      <p:stCondLst>
                        <p:cond delay="0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4.81481E-6 L 0.49097 0.02106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5" y="10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0" dur="4745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audio>
              <p:cMediaNode vol="80000">
                <p:cTn id="2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j0211794.wav">
            <a:hlinkClick r:id="" action="ppaction://media"/>
          </p:cNvPr>
          <p:cNvPicPr>
            <a:picLocks noRot="1" noChangeAspect="1"/>
          </p:cNvPicPr>
          <p:nvPr>
            <a:wavAudioFile r:embed="rId1" name="j0214098.wav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8534400" y="6610350"/>
            <a:ext cx="1524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4" name="Рисунок 12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286076"/>
            <a:ext cx="2195736" cy="2001611"/>
          </a:xfrm>
          <a:prstGeom prst="rect">
            <a:avLst/>
          </a:prstGeom>
          <a:noFill/>
          <a:ln w="9525">
            <a:solidFill>
              <a:schemeClr val="accent2">
                <a:lumMod val="75000"/>
              </a:schemeClr>
            </a:solidFill>
            <a:miter lim="800000"/>
            <a:headEnd/>
            <a:tailEnd/>
          </a:ln>
        </p:spPr>
      </p:pic>
      <p:pic>
        <p:nvPicPr>
          <p:cNvPr id="8206" name="Рисунок 14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-1" y="2420888"/>
            <a:ext cx="2195737" cy="1874640"/>
          </a:xfrm>
          <a:prstGeom prst="rect">
            <a:avLst/>
          </a:prstGeom>
          <a:noFill/>
          <a:ln w="9525">
            <a:solidFill>
              <a:schemeClr val="accent2">
                <a:lumMod val="75000"/>
              </a:schemeClr>
            </a:solidFill>
            <a:miter lim="800000"/>
            <a:headEnd/>
            <a:tailEnd/>
          </a:ln>
        </p:spPr>
      </p:pic>
      <p:pic>
        <p:nvPicPr>
          <p:cNvPr id="3" name="j0214098.wav">
            <a:hlinkClick r:id="" action="ppaction://media"/>
          </p:cNvPr>
          <p:cNvPicPr>
            <a:picLocks noRot="1" noChangeAspect="1"/>
          </p:cNvPicPr>
          <p:nvPr>
            <a:wavAudioFile r:embed="rId1" name="j0214098.wav"/>
          </p:nvPr>
        </p:nvPicPr>
        <p:blipFill>
          <a:blip r:embed="rId6" cstate="email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8518177" y="6597901"/>
            <a:ext cx="161399" cy="161399"/>
          </a:xfrm>
          <a:prstGeom prst="rect">
            <a:avLst/>
          </a:prstGeom>
        </p:spPr>
      </p:pic>
      <p:pic>
        <p:nvPicPr>
          <p:cNvPr id="3074" name="Picture 2" descr="C:\Users\Алёнушка\Saved Games\Desktop\Интерактивная игра Кроссенс литературный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2483768" y="332656"/>
            <a:ext cx="6552728" cy="6219668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</p:pic>
      <p:pic>
        <p:nvPicPr>
          <p:cNvPr id="8205" name="Рисунок 13"/>
          <p:cNvPicPr>
            <a:picLocks noChangeAspect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0" y="4437112"/>
            <a:ext cx="2232248" cy="2088232"/>
          </a:xfrm>
          <a:prstGeom prst="rect">
            <a:avLst/>
          </a:prstGeom>
          <a:ln>
            <a:solidFill>
              <a:schemeClr val="accent6">
                <a:lumMod val="75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audio>
              <p:cMediaNode vol="80000">
                <p:cTn id="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  <p:seq concurrent="1" nextAc="seek">
              <p:cTn id="3" restart="whenNotActive" fill="hold" evtFilter="cancelBubble" nodeType="interactiveSeq">
                <p:stCondLst>
                  <p:cond evt="onClick" delay="0">
                    <p:tgtEl>
                      <p:spTgt spid="820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" fill="hold">
                      <p:stCondLst>
                        <p:cond delay="0"/>
                      </p:stCondLst>
                      <p:childTnLst>
                        <p:par>
                          <p:cTn id="5" fill="hold">
                            <p:stCondLst>
                              <p:cond delay="0"/>
                            </p:stCondLst>
                            <p:childTnLst>
                              <p:par>
                                <p:cTn id="6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4.07407E-6 L 0.49601 -0.27801 " pathEditMode="relative" rAng="0" ptsTypes="AA">
                                      <p:cBhvr>
                                        <p:cTn id="7" dur="2000" fill="hold"/>
                                        <p:tgtEl>
                                          <p:spTgt spid="820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8" y="-139"/>
                                    </p:animMotion>
                                  </p:childTnLst>
                                </p:cTn>
                              </p:par>
                              <p:par>
                                <p:cTn id="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4745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05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820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" dur="500"/>
                                        <p:tgtEl>
                                          <p:spTgt spid="820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04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820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0" dur="500"/>
                                        <p:tgtEl>
                                          <p:spTgt spid="820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06"/>
                  </p:tgtEl>
                </p:cond>
              </p:nextCondLst>
            </p:seq>
            <p:audio>
              <p:cMediaNode vol="80000">
                <p:cTn id="2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j0211794.wav">
            <a:hlinkClick r:id="" action="ppaction://media"/>
          </p:cNvPr>
          <p:cNvPicPr>
            <a:picLocks noRot="1" noChangeAspect="1"/>
          </p:cNvPicPr>
          <p:nvPr>
            <a:wavAudioFile r:embed="rId1" name="j0214098.wav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8534400" y="6610350"/>
            <a:ext cx="1524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1" name="Рисунок 18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548188" y="1614488"/>
            <a:ext cx="1611312" cy="1289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j0214098.wav">
            <a:hlinkClick r:id="" action="ppaction://media"/>
          </p:cNvPr>
          <p:cNvPicPr>
            <a:picLocks noRot="1" noChangeAspect="1"/>
          </p:cNvPicPr>
          <p:nvPr>
            <a:wavAudioFile r:embed="rId1" name="j0214098.wav"/>
          </p:nvPr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8505825" y="6610350"/>
            <a:ext cx="136525" cy="13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8" name="Picture 2" descr="C:\Users\Алёнушка\Saved Games\Desktop\Интерактивная игра Кроссенс литературный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483768" y="392824"/>
            <a:ext cx="6552728" cy="6193583"/>
          </a:xfrm>
          <a:prstGeom prst="rect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5496" y="4581128"/>
            <a:ext cx="2016224" cy="1881809"/>
          </a:xfrm>
          <a:prstGeom prst="rect">
            <a:avLst/>
          </a:prstGeom>
          <a:noFill/>
          <a:ln w="38100">
            <a:solidFill>
              <a:srgbClr val="FFFF00"/>
            </a:solidFill>
            <a:miter lim="800000"/>
            <a:headEnd/>
            <a:tailEnd/>
          </a:ln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35496" y="2492896"/>
            <a:ext cx="2016224" cy="1814602"/>
          </a:xfrm>
          <a:prstGeom prst="rect">
            <a:avLst/>
          </a:prstGeom>
          <a:noFill/>
          <a:ln w="38100">
            <a:solidFill>
              <a:srgbClr val="FFFF00"/>
            </a:solidFill>
            <a:miter lim="800000"/>
            <a:headEnd/>
            <a:tailEnd/>
          </a:ln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35496" y="188640"/>
            <a:ext cx="2016224" cy="2016224"/>
          </a:xfrm>
          <a:prstGeom prst="rect">
            <a:avLst/>
          </a:prstGeom>
          <a:noFill/>
          <a:ln w="38100">
            <a:solidFill>
              <a:srgbClr val="FFFF00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audio>
              <p:cMediaNode vol="80000">
                <p:cTn id="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  <p:seq concurrent="1" nextAc="seek">
              <p:cTn id="3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" fill="hold">
                      <p:stCondLst>
                        <p:cond delay="0"/>
                      </p:stCondLst>
                      <p:childTnLst>
                        <p:par>
                          <p:cTn id="5" fill="hold">
                            <p:stCondLst>
                              <p:cond delay="0"/>
                            </p:stCondLst>
                            <p:childTnLst>
                              <p:par>
                                <p:cTn id="6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2.96296E-6 L 0.51979 0.33588 " pathEditMode="relative" rAng="0" ptsTypes="AA">
                                      <p:cBhvr>
                                        <p:cTn id="7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0" y="168"/>
                                    </p:animMotion>
                                  </p:childTnLst>
                                </p:cTn>
                              </p:par>
                              <p:par>
                                <p:cTn id="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4745" fill="hold"/>
                                        <p:tgtEl>
                                          <p:spTgt spid="2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audio>
              <p:cMediaNode vol="80000">
                <p:cTn id="2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4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4414" y="0"/>
            <a:ext cx="6858000" cy="6858000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1868" y="2285992"/>
            <a:ext cx="2143140" cy="223224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42453"/>
    </mc:Choice>
    <mc:Fallback>
      <p:transition spd="slow" advTm="4245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54230"/>
            <a:ext cx="6596236" cy="6345726"/>
          </a:xfrm>
          <a:prstGeom prst="rect">
            <a:avLst/>
          </a:prstGeom>
          <a:ln>
            <a:solidFill>
              <a:srgbClr val="FFC000"/>
            </a:solidFill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9912" y="2204864"/>
            <a:ext cx="2232248" cy="216862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C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611560" y="6550223"/>
            <a:ext cx="5523243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5"/>
              </a:rPr>
              <a:t>https://deti-online.com/audioskazki/russkie-narodnye-skazki-mp3/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18968"/>
    </mc:Choice>
    <mc:Fallback>
      <p:transition spd="slow" advTm="1896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STAR\Desktop\з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187624" y="0"/>
            <a:ext cx="6840760" cy="6502063"/>
          </a:xfrm>
          <a:prstGeom prst="rect">
            <a:avLst/>
          </a:prstGeom>
          <a:noFill/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6743" y="2204864"/>
            <a:ext cx="2383409" cy="215109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00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Прямоугольник 3"/>
          <p:cNvSpPr/>
          <p:nvPr/>
        </p:nvSpPr>
        <p:spPr>
          <a:xfrm>
            <a:off x="251520" y="6488668"/>
            <a:ext cx="6858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u="sng" dirty="0" smtClean="0">
                <a:hlinkClick r:id="rId5"/>
              </a:rPr>
              <a:t>https://deti-online.com/audioskazki/skazki-pushkina-mp3/</a:t>
            </a:r>
            <a:endParaRPr lang="ru-RU" dirty="0"/>
          </a:p>
        </p:txBody>
      </p:sp>
    </p:spTree>
    <p:custDataLst>
      <p:tags r:id="rId1"/>
    </p:custDataLst>
    <p:extLst>
      <p:ext uri="{BB962C8B-B14F-4D97-AF65-F5344CB8AC3E}">
        <p14:creationId xmlns="" xmlns:p14="http://schemas.microsoft.com/office/powerpoint/2010/main" val="364686014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10893"/>
    </mc:Choice>
    <mc:Fallback>
      <p:transition spd="slow" advTm="1089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0.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6.4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9.8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84</TotalTime>
  <Words>19</Words>
  <Application>Microsoft Office PowerPoint</Application>
  <PresentationFormat>Экран (4:3)</PresentationFormat>
  <Paragraphs>5</Paragraphs>
  <Slides>10</Slides>
  <Notes>0</Notes>
  <HiddenSlides>0</HiddenSlides>
  <MMClips>7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Интерактивная игра  по сказочным дорожкам КРОССЕНСА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Интерактивная игра  по сказочным дорожкам КРОССЕНСА</dc:title>
  <dc:creator>Алёнушка</dc:creator>
  <cp:lastModifiedBy>Алёнушка</cp:lastModifiedBy>
  <cp:revision>17</cp:revision>
  <dcterms:created xsi:type="dcterms:W3CDTF">2020-12-21T17:30:14Z</dcterms:created>
  <dcterms:modified xsi:type="dcterms:W3CDTF">2022-04-25T13:46:48Z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1408714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S9.1.4</vt:lpwstr>
  </property>
</Properties>
</file>