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84159"/>
            <a:ext cx="5555320" cy="6942159"/>
          </a:xfrm>
        </p:spPr>
      </p:pic>
    </p:spTree>
    <p:extLst>
      <p:ext uri="{BB962C8B-B14F-4D97-AF65-F5344CB8AC3E}">
        <p14:creationId xmlns:p14="http://schemas.microsoft.com/office/powerpoint/2010/main" val="6495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-171400"/>
            <a:ext cx="7200800" cy="7200800"/>
          </a:xfrm>
        </p:spPr>
      </p:pic>
    </p:spTree>
    <p:extLst>
      <p:ext uri="{BB962C8B-B14F-4D97-AF65-F5344CB8AC3E}">
        <p14:creationId xmlns:p14="http://schemas.microsoft.com/office/powerpoint/2010/main" val="243284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Рыба, рыба!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Рыбаки- Ловят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рыбу у реки у реки. 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Тихо, тихо все сидят и на удочки глядят.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 err="1">
                <a:latin typeface="Times New Roman"/>
                <a:ea typeface="Calibri"/>
                <a:cs typeface="Times New Roman"/>
              </a:rPr>
              <a:t>Попловочек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закачался</a:t>
            </a:r>
            <a:r>
              <a:rPr lang="ru-RU" sz="1800" dirty="0" smtClean="0">
                <a:ea typeface="Calibri"/>
                <a:cs typeface="Times New Roman"/>
              </a:rPr>
              <a:t> .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Кто-то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на крючок попался.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b="1" dirty="0">
                <a:latin typeface="Times New Roman"/>
                <a:ea typeface="Calibri"/>
                <a:cs typeface="Times New Roman"/>
              </a:rPr>
              <a:t>Рыбка-раз, рыбка-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два.</a:t>
            </a:r>
            <a:r>
              <a:rPr lang="ru-RU" sz="1800" dirty="0" smtClean="0">
                <a:ea typeface="Calibri"/>
                <a:cs typeface="Times New Roman"/>
              </a:rPr>
              <a:t>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Будет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вкусная уха!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8229600" cy="4500562"/>
          </a:xfrm>
        </p:spPr>
      </p:pic>
    </p:spTree>
    <p:extLst>
      <p:ext uri="{BB962C8B-B14F-4D97-AF65-F5344CB8AC3E}">
        <p14:creationId xmlns:p14="http://schemas.microsoft.com/office/powerpoint/2010/main" val="59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/>
              <a:t>Грамота</a:t>
            </a:r>
            <a:br>
              <a:rPr lang="ru-RU" b="1" dirty="0" smtClean="0"/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Грамота-это греческое слово, обозначает письмо, писчая бумага, позже так назывался деловой документ, в котором сообщалась важная информация.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20888"/>
            <a:ext cx="5602569" cy="4201927"/>
          </a:xfrm>
        </p:spPr>
      </p:pic>
    </p:spTree>
    <p:extLst>
      <p:ext uri="{BB962C8B-B14F-4D97-AF65-F5344CB8AC3E}">
        <p14:creationId xmlns:p14="http://schemas.microsoft.com/office/powerpoint/2010/main" val="251326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156684"/>
          </a:xfrm>
        </p:spPr>
      </p:pic>
    </p:spTree>
    <p:extLst>
      <p:ext uri="{BB962C8B-B14F-4D97-AF65-F5344CB8AC3E}">
        <p14:creationId xmlns:p14="http://schemas.microsoft.com/office/powerpoint/2010/main" val="27350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  <p:extLst>
      <p:ext uri="{BB962C8B-B14F-4D97-AF65-F5344CB8AC3E}">
        <p14:creationId xmlns:p14="http://schemas.microsoft.com/office/powerpoint/2010/main" val="140018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459432"/>
            <a:ext cx="7632848" cy="7632848"/>
          </a:xfrm>
        </p:spPr>
      </p:pic>
    </p:spTree>
    <p:extLst>
      <p:ext uri="{BB962C8B-B14F-4D97-AF65-F5344CB8AC3E}">
        <p14:creationId xmlns:p14="http://schemas.microsoft.com/office/powerpoint/2010/main" val="388555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Рыба, рыба! Рыбаки- Ловят рыбу у реки у реки.  Тихо, тихо все сидят и на удочки глядят. Попловочек закачался .Кто-то на крючок попался. Рыбка-раз, рыбка- два. Будет вкусная уха! </vt:lpstr>
      <vt:lpstr>Грамота Грамота-это греческое слово, обозначает письмо, писчая бумага, позже так назывался деловой документ, в котором сообщалась важная информация.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Рослов</dc:creator>
  <cp:lastModifiedBy>Михаил Рослов</cp:lastModifiedBy>
  <cp:revision>3</cp:revision>
  <dcterms:created xsi:type="dcterms:W3CDTF">2022-04-24T18:33:09Z</dcterms:created>
  <dcterms:modified xsi:type="dcterms:W3CDTF">2022-04-24T18:58:52Z</dcterms:modified>
</cp:coreProperties>
</file>