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8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4" y="2357430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400" b="0" dirty="0" smtClean="0">
                <a:solidFill>
                  <a:prstClr val="black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Презентация 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Пасха радость нам несёт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появилась Пасха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14348" y="928670"/>
            <a:ext cx="7772400" cy="1571635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Пестравский филиал государственного бюджетного общеобразовательного учреждения Самарской области средней общеобразовательной школы                    </a:t>
            </a:r>
          </a:p>
          <a:p>
            <a:pPr algn="ctr"/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с. Майское муниципального района Пестравский Самарской области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Дом детского творчества  с. Пестравка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4286256"/>
            <a:ext cx="6072198" cy="2263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 :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Третьякова Рада,12лет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ПФ ГБОУ СОШ с.Майское ДДТ с.Пестравка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            Руководитель: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Васильченкова Оксана Александровна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</a:t>
            </a: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дополнительного образования                                                                                                                                    ПФ ГБОУ СОШ с.Майское ДДТ с.Пестравка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0867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6238" y="0"/>
            <a:ext cx="7497762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Православная пасхальная еда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1071546"/>
            <a:ext cx="7499350" cy="4800600"/>
          </a:xfrm>
        </p:spPr>
        <p:txBody>
          <a:bodyPr>
            <a:normAutofit/>
          </a:bodyPr>
          <a:lstStyle/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Страстная неделя в большинстве русских домов очень насыщенная – ведется подготовка к Пасхе. После генеральной уборки приходит пора печь пасхальный хлеб. Яйца расписываются в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Святой («Чистый») четверг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 свежие пасхальные куличи (Пасха) готовятся в субботу. Это тяжелое время, поскольку суббота – последний день поста, когда ортодоксальным христианам разрешается есть очень мало. </a:t>
            </a:r>
          </a:p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День Пасхи начинается с долгого семейного завтрака. Стол украшен живыми цветами, ветками вербы и, конечно же, крашеными яйцами. Помимо особых пасхальных блюд, таких как кулич и творожная пасха, которые едят только на праздник Пасхи. Пасхальной трапезы принято вкушать освященную в храме пищу, затем уже все остальные блюда.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Делить еду на Пасху – давняя традиция в России. Поэтому после завтрака люди ходят в гости к своим друзьям и соседям, обмениваются яйцами и пасхальными хлебцами. Если первое яйцо, которое вы получите на Пасху, действительно является подарком от души, оно никогда не испортится, – гласит старинная русская мудрость.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350"/>
            <a:ext cx="5256213" cy="63373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Пришло Святое воскресенье,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возвестил нам благовест: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имя вечного спасенья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 воскрес. Христос воскрес!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Хранимы будьте небесами,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Живите много-много лет.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Иисус в душе навеки с вами,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сбережет от зла и бед.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Желаем светлых дней пасхальных,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Ведь это чудо из чудес.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Забудьте про свои печали 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Христос воистину воскрес!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s://kvitna.org/ru/wp-content/uploads/2019/04/EUtdJFX-ut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9719" y="428604"/>
            <a:ext cx="3947417" cy="2630584"/>
          </a:xfrm>
          <a:prstGeom prst="rect">
            <a:avLst/>
          </a:prstGeom>
          <a:noFill/>
        </p:spPr>
      </p:pic>
      <p:pic>
        <p:nvPicPr>
          <p:cNvPr id="62468" name="Picture 4" descr="https://rsute.ru/wp-content/uploads/2021/05/paskha-krashenki-svecha-kuli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2995" y="3357562"/>
            <a:ext cx="4031005" cy="25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357290" y="357166"/>
            <a:ext cx="7497762" cy="4800600"/>
          </a:xfrm>
        </p:spPr>
        <p:txBody>
          <a:bodyPr>
            <a:normAutofit/>
          </a:bodyPr>
          <a:lstStyle/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нашей стране примерно 90% православных христиан никогда не читали Новый Завет, но многие из них свято чтят все религиозные традиции, соблюдают посты. А такие праздники как Пасха или Рождество отмечают абсолютно все, не имея при этом ни малейшего представления об их значении и истории возникновения.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forum.motorka.org/attachments/177600/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528" y="1903965"/>
            <a:ext cx="3616594" cy="3596503"/>
          </a:xfrm>
          <a:prstGeom prst="rect">
            <a:avLst/>
          </a:prstGeom>
          <a:noFill/>
        </p:spPr>
      </p:pic>
      <p:pic>
        <p:nvPicPr>
          <p:cNvPr id="1028" name="Picture 4" descr="https://st-serafim.ru/wp-content/uploads/2021/05/ikon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47" y="3143248"/>
            <a:ext cx="4916747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6238" y="0"/>
            <a:ext cx="7497762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Ветхий Завет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23963" y="836613"/>
            <a:ext cx="7920037" cy="5761037"/>
          </a:xfrm>
        </p:spPr>
        <p:txBody>
          <a:bodyPr>
            <a:normAutofit/>
          </a:bodyPr>
          <a:lstStyle/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Суть христианского праздника Пасхи уходит корнями в Ветхий Завет, в книгу Исход, которая описывает первую Пасху и исход евреев из египетского рабства. Этот исход стал прообразом перехода человечества из рабства смерти и греха в Царство Божией свободы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свободы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личности от вечной проблемы: угнетения и рабства, от факта конечности нашей жизни в перспективе вечности.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Традиция отмечать праздник Пасхи берет свое начало вовсе не с Воскресения Христа – она существовала и до этого.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Еврейский праздник Пейсах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отмечался и отмечается в ознаменование выхода израильского народа из египетского плена под предводительством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(Моисея).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s://nasledie-college.ru/wp-content/uploads/2018/03/desjat-kazne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4"/>
            <a:ext cx="3996931" cy="2641305"/>
          </a:xfrm>
          <a:prstGeom prst="rect">
            <a:avLst/>
          </a:prstGeom>
          <a:noFill/>
        </p:spPr>
      </p:pic>
      <p:pic>
        <p:nvPicPr>
          <p:cNvPr id="52228" name="Picture 4" descr="https://im0-tub-ru.yandex.net/i?id=2624208d67e05ee3ce4992d4fb54acc3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357562"/>
            <a:ext cx="3969768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15888"/>
            <a:ext cx="8715404" cy="4800600"/>
          </a:xfrm>
        </p:spPr>
        <p:txBody>
          <a:bodyPr>
            <a:normAutofit/>
          </a:bodyPr>
          <a:lstStyle/>
          <a:p>
            <a:pPr indent="283464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История гласит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когда-то евреи находились в рабстве у египтян и терпели всяческие лишения, однако, несмотря на это, они продолжали верить в Бога и ждать своего освобождения.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Бог направил к евреям их спасителей – человека по имени Моисей и его брата. Моисей обратился к египетскому фараону с просьбой освободить еврейский народ, но он отказался, так как не верил в Бога и поклонялся колдунам. Чтобы доказать существование и могущество Господне, на египетский народ было обрушено десять страшных казней. Правитель Египта был сильно напуган случившимся и отпустил евреев с их скотом, однако потом он передумал и отправился за ними в погоню. Когда евреи, возглавляемые Моисеем, дошли до моря, оно расступилось перед ними, и люди смогли перейти по его дну на другую сторону. Фараон бросился за ними, но вода поглотила его. От этих событий и ведется история праздника Пасхи, и с тех пор Пасха означает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«прошедший мимо, миновавший».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Освобождение еврейского народа из египетского плена, случившееся в воскресенье, – это история, которая в общем смысле рассматривается как освобождение всего человечества от власти греха и смерти.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пасха, песах, исход евреев из егип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786190"/>
            <a:ext cx="4572032" cy="2877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0"/>
            <a:ext cx="749935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на Руси готовились на Пасху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57232"/>
            <a:ext cx="8813773" cy="5732462"/>
          </a:xfrm>
        </p:spPr>
        <p:txBody>
          <a:bodyPr>
            <a:normAutofit/>
          </a:bodyPr>
          <a:lstStyle/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Традиционный православный праздник Пасхи считается одним из главных в году. В этот день люди празднуют воскресение Спасителя, которое случилось на третий день после его смерти – распятии на кресте. В России этот христианский праздник отмечают широко и торжественно. История праздника Пасхи в нашей стране началась в конце 9 века с приходом христианства из Византии и крещением населения Руси. Иисус Христос был послан Богом на землю для нашего спасения от грехов, от свершения плохих поступков. Он учил людей своим примером – добротой, справедливостью, самопожертвованием. Однако религиозные лидеры испугались того, что Иисус Христос станет правителем всего мира и казнили его – распяли на кресте. Это случилось в пятницу. В это время земля содрогнулась и посыпались камни со скал и гор. Для людей это был самый грустный и скорбный день. Сегодня этот день называют Страстной пятницей. После казни Христа его ученики сняли его тело с креста и положили в пещеру, закрыв вход в нее огромным камнем. В воскресенье женщины пришли к пещере и увидели, что вход в нее открыт. Ангел сообщил им радостную новость о чудесном воскресении Христа – он стал бессмертным.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https://i.mycdn.me/i?r=AzEPZsRbOZEKgBhR0XGMT1RkKYo61g3WUQfLWFlDB5-4Bq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429132"/>
            <a:ext cx="4517419" cy="2391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6238" y="-100013"/>
            <a:ext cx="7497762" cy="114300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Суть праздника Пасхи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785794"/>
            <a:ext cx="8215370" cy="4800600"/>
          </a:xfrm>
        </p:spPr>
        <p:txBody>
          <a:bodyPr>
            <a:normAutofit/>
          </a:bodyPr>
          <a:lstStyle/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наше время люди отмечают праздник Пасхи, вспоминая о подвиге Иисуса Христа. Верующие поздравляют друг друга с тем, что Христос воскрес. Для христиан праздник означает переход от смерти к вечной жизни со Христом – от земли к небу. Церковное празднование Пасхи продолжается 40 дней. Сегодня для большинства людей Пасха – светлый праздник, символизирующий возрождение и обновление. Суть праздника Пасхи заключается еще и в особой подготовке – последовательному соблюдению ряда религиозных предписаний, которые регламентируют жизнь верующего человека.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пасха история праздн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928934"/>
            <a:ext cx="5274196" cy="3512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357166"/>
            <a:ext cx="749776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Подготовка к Пасхе: православные пасхальные обряды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2057400"/>
            <a:ext cx="8501090" cy="4800600"/>
          </a:xfrm>
        </p:spPr>
        <p:txBody>
          <a:bodyPr>
            <a:normAutofit/>
          </a:bodyPr>
          <a:lstStyle/>
          <a:p>
            <a:pPr indent="283464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восточно-православном христианстве духовная подготовка к Пасхе начинается с Великого поста, 40 дней самопроверки и поста (включая воскресенья), который начинается в Чистый понедельник и завершается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Лазарскую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субботу.</a:t>
            </a:r>
          </a:p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Чистый понедельник выпадает за семь недель до пасхального воскресенья. Термин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«Чистый понедельник»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относится к очищению от греховных отношений посредством поста.</a:t>
            </a:r>
          </a:p>
          <a:p>
            <a:pPr indent="283464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Лазарская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суббота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наступает за восемь дней до пасхального воскресенья и знаменует конец Великого поста.</a:t>
            </a:r>
          </a:p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Затем следует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Вербное воскресенье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за неделю до Пасхи, в ознаменование триумфального въезда Иисуса Христа в Иерусалим, за которой следует Страстная неделя, которая заканчивается в Пасхальное воскресенье, или Пасху.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 Во время пасхального бдения серия из 15 чтений Ветхого Завета начинается со слов: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«В начале сотворил Бог небо и землю».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Часто православные церкви отмечают субботний вечер шествием при свечах возле церкви.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6238" y="0"/>
            <a:ext cx="7497762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Традиции и приветствия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000108"/>
            <a:ext cx="8572528" cy="4800600"/>
          </a:xfrm>
        </p:spPr>
        <p:txBody>
          <a:bodyPr>
            <a:normAutofit/>
          </a:bodyPr>
          <a:lstStyle/>
          <a:p>
            <a:pPr indent="283464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Пасха, как и Рождество, накопила множество традиций, некоторые из которых не имеют ничего общего с христианским празднованием Воскресения, а происходят от народных обычаев.</a:t>
            </a:r>
          </a:p>
          <a:p>
            <a:pPr indent="283464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Чистый четверг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до восхода солнца купались в проруби, реке или в бане – в этот день причащались и принимали таинство, убирали в избе, белили печи, ремонтировали ограды, приводили в порядок колодцы. Среди православных христиан принято приветствовать друг друга в пасхальный сезон пасхальным приветствием. Приветствие начинается с фразы: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«Христос Воскрес!»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Ответ: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«Воистину, Он воскрес!».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Важную роль в праздновании Пасхи играют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яйца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православной традиции яйца – символ новой жизни. Ранние христиане использовали яйца, чтобы символизировать воскресение Иисуса Христа и возрождение верующих.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https://s1.1zoom.ru/big0/8/Holidays_Easter_Lilies_Wicker_basket_Eggs_Design_543710_1280x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714228"/>
            <a:ext cx="4728588" cy="3143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115888"/>
            <a:ext cx="8501090" cy="4800600"/>
          </a:xfrm>
        </p:spPr>
        <p:txBody>
          <a:bodyPr>
            <a:normAutofit/>
          </a:bodyPr>
          <a:lstStyle/>
          <a:p>
            <a:pPr indent="283464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История гласит, что Мария Магдалина, одна из женщин, узнавших в числе первых, что Христос воскрес, решила сообщить римскому императору Тиберию об этом чуде. Она подарила императору яйцо, которое символизировало чудо воскрешения Спасителя. Но император не поверил этому и сказал Марии: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«Скорее это яйцо станет красным, чем я поверю в то, что Иисус воскрес»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Яйцо тут же стало красным… С тех пор появилась пасхальная традиция красить яйца в красный цвет, чтобы символизировать кровь Иисуса, пролитую на кресте для искупления всех людей. Потом их стали окрашивать и в другие цвета. Каждый цвет, которым мы красим пасхальные яйца, имеет особое значение. Таким образом, красный символизирует кровь Иисуса, синий – символ истины, а зеленый олицетворяет плодородие.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2" name="Picture 2" descr="https://www.alpha-omega.su/_si/1/73829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43182"/>
            <a:ext cx="2871094" cy="4073931"/>
          </a:xfrm>
          <a:prstGeom prst="rect">
            <a:avLst/>
          </a:prstGeom>
          <a:noFill/>
        </p:spPr>
      </p:pic>
      <p:pic>
        <p:nvPicPr>
          <p:cNvPr id="61444" name="Picture 4" descr="https://kubanpravoslavnaya.ru/storage/system/resized/xy_1000x1000/586f0ef3f8a1f8e2cb7758856090b344_e70faaa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4122" y="2786058"/>
            <a:ext cx="3167971" cy="4071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233</TotalTime>
  <Words>434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Презентация   Пасха радость нам несёт Как появилась Пасха </vt:lpstr>
      <vt:lpstr>Слайд 2</vt:lpstr>
      <vt:lpstr>Ветхий Завет</vt:lpstr>
      <vt:lpstr>Слайд 4</vt:lpstr>
      <vt:lpstr>Как на Руси готовились на Пасху</vt:lpstr>
      <vt:lpstr>Суть праздника Пасхи</vt:lpstr>
      <vt:lpstr>Подготовка к Пасхе: православные пасхальные обряды</vt:lpstr>
      <vt:lpstr>Традиции и приветствия</vt:lpstr>
      <vt:lpstr>Слайд 9</vt:lpstr>
      <vt:lpstr>Православная пасхальная еда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появилась Пасха </dc:title>
  <dc:creator>САВА</dc:creator>
  <cp:lastModifiedBy>Home</cp:lastModifiedBy>
  <cp:revision>26</cp:revision>
  <dcterms:created xsi:type="dcterms:W3CDTF">2022-03-13T17:39:29Z</dcterms:created>
  <dcterms:modified xsi:type="dcterms:W3CDTF">2022-04-09T20:01:18Z</dcterms:modified>
</cp:coreProperties>
</file>