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0" y="-6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95480" y="1500174"/>
            <a:ext cx="8420100" cy="1470025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19050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ston" pitchFamily="66" charset="0"/>
              </a:rPr>
              <a:t>Картотека</a:t>
            </a:r>
            <a:br>
              <a:rPr lang="ru-RU" sz="7200" b="1" dirty="0" smtClean="0">
                <a:ln w="19050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ston" pitchFamily="66" charset="0"/>
              </a:rPr>
            </a:br>
            <a:r>
              <a:rPr lang="ru-RU" sz="7200" b="1" dirty="0" smtClean="0">
                <a:ln w="19050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ston" pitchFamily="66" charset="0"/>
              </a:rPr>
              <a:t> дидактических игр </a:t>
            </a:r>
            <a:br>
              <a:rPr lang="ru-RU" sz="7200" b="1" dirty="0" smtClean="0">
                <a:ln w="19050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ston" pitchFamily="66" charset="0"/>
              </a:rPr>
            </a:br>
            <a:r>
              <a:rPr lang="ru-RU" sz="7200" b="1" dirty="0" smtClean="0">
                <a:ln w="19050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ston" pitchFamily="66" charset="0"/>
              </a:rPr>
              <a:t>по экологии</a:t>
            </a:r>
            <a:endParaRPr lang="ru-RU" sz="7200" b="1" dirty="0">
              <a:ln w="19050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ston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44" y="0"/>
            <a:ext cx="89154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ston" pitchFamily="66" charset="0"/>
              </a:rPr>
              <a:t>«Цветочный магазин»</a:t>
            </a:r>
            <a:endParaRPr lang="ru-RU" dirty="0">
              <a:solidFill>
                <a:srgbClr val="002060"/>
              </a:solidFill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2406" y="1071546"/>
            <a:ext cx="8915400" cy="550072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Дидактическая задача: </a:t>
            </a:r>
            <a:r>
              <a:rPr lang="ru-RU" dirty="0" smtClean="0">
                <a:latin typeface="Candara" pitchFamily="34" charset="0"/>
              </a:rPr>
              <a:t>закреплять умение различать цвета, называть их быстро, находить нужный цветок среди других. Научить детей группировать растения по цвету, составлять красивые букеты.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Материалы: </a:t>
            </a:r>
            <a:r>
              <a:rPr lang="ru-RU" dirty="0" smtClean="0">
                <a:latin typeface="Candara" pitchFamily="34" charset="0"/>
              </a:rPr>
              <a:t>лепестки, цветные картинки.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Ходи игры:</a:t>
            </a: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     </a:t>
            </a:r>
            <a:r>
              <a:rPr lang="ru-RU" u="sng" dirty="0" smtClean="0">
                <a:latin typeface="Candara" pitchFamily="34" charset="0"/>
              </a:rPr>
              <a:t>Вариант 1.</a:t>
            </a:r>
            <a:r>
              <a:rPr lang="ru-RU" dirty="0" smtClean="0">
                <a:latin typeface="Candara" pitchFamily="34" charset="0"/>
              </a:rPr>
              <a:t> На столе поднос с разноцветными лепестками разной формы. Дети выбирают понравившиеся лепестки, называют их цвет и находят цветок, соответствующий выбранным лепесткам и по цвету и по форме.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</a:t>
            </a:r>
            <a:r>
              <a:rPr lang="ru-RU" u="sng" dirty="0" smtClean="0">
                <a:latin typeface="Candara" pitchFamily="34" charset="0"/>
              </a:rPr>
              <a:t>Вариант 2.</a:t>
            </a:r>
            <a:r>
              <a:rPr lang="ru-RU" dirty="0" smtClean="0">
                <a:latin typeface="Candara" pitchFamily="34" charset="0"/>
              </a:rPr>
              <a:t> Дети делятся на продавцов и покупателей. Покупатель должен так описать выбранный им цветок, чтобы продавец, сразу догадался о каком цветке идет речь.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</a:t>
            </a:r>
            <a:r>
              <a:rPr lang="ru-RU" u="sng" dirty="0" smtClean="0">
                <a:latin typeface="Candara" pitchFamily="34" charset="0"/>
              </a:rPr>
              <a:t>Вариант 3.</a:t>
            </a:r>
            <a:r>
              <a:rPr lang="ru-RU" dirty="0" smtClean="0">
                <a:latin typeface="Candara" pitchFamily="34" charset="0"/>
              </a:rPr>
              <a:t> Из цветов дети самостоятельно составляют три букета: весенний, летний, осенний. Можно использовать стихи о цветах.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44" y="0"/>
            <a:ext cx="89154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ston" pitchFamily="66" charset="0"/>
              </a:rPr>
              <a:t>«Назови три предмета»</a:t>
            </a:r>
            <a:endParaRPr lang="ru-RU" dirty="0">
              <a:solidFill>
                <a:srgbClr val="002060"/>
              </a:solidFill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2406" y="1214422"/>
            <a:ext cx="8915400" cy="325755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Дидактическая задача:</a:t>
            </a:r>
            <a:r>
              <a:rPr lang="ru-RU" dirty="0" smtClean="0">
                <a:latin typeface="Candara" pitchFamily="34" charset="0"/>
              </a:rPr>
              <a:t> упражнять детей в классификации предметов.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Материалы:</a:t>
            </a:r>
            <a:r>
              <a:rPr lang="ru-RU" dirty="0" smtClean="0">
                <a:latin typeface="Candara" pitchFamily="34" charset="0"/>
              </a:rPr>
              <a:t> мяч.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Ход игры: </a:t>
            </a: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Воспитатель называет одно слово, например цветы, а тот, кому воспитатель бросит мяч, должен назвать три слова, которые можно назвать одним словом. Например: цветы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- Ромашка, роза, василек.</a:t>
            </a:r>
          </a:p>
          <a:p>
            <a:pPr>
              <a:buNone/>
            </a:pPr>
            <a:endParaRPr lang="ru-RU" dirty="0">
              <a:latin typeface="Candara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406" y="0"/>
            <a:ext cx="89154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ston" pitchFamily="66" charset="0"/>
              </a:rPr>
              <a:t>«Съедобное – несъедобное»</a:t>
            </a:r>
            <a:endParaRPr lang="ru-RU" dirty="0">
              <a:solidFill>
                <a:srgbClr val="002060"/>
              </a:solidFill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3844" y="1285860"/>
            <a:ext cx="8915400" cy="318612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Дидактическая задача:</a:t>
            </a:r>
            <a:r>
              <a:rPr lang="ru-RU" dirty="0" smtClean="0">
                <a:latin typeface="Candara" pitchFamily="34" charset="0"/>
              </a:rPr>
              <a:t> закреплять знания о съедобных и несъедобных грибах.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Материалы:</a:t>
            </a:r>
            <a:r>
              <a:rPr lang="ru-RU" dirty="0" smtClean="0">
                <a:latin typeface="Candara" pitchFamily="34" charset="0"/>
              </a:rPr>
              <a:t> корзинка, предметные картинки с изображение съедобных и несъедобных грибов.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Ход игры:</a:t>
            </a: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На столе перед каждым ребенком лежат картинки отгадки. Воспитатель загадывает загадку о грибах, дети отыскивают и кладут картинку-отгадку съедобного гриба в корзинку.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406" y="0"/>
            <a:ext cx="89154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ston" pitchFamily="66" charset="0"/>
              </a:rPr>
              <a:t>«Угадай-ка»</a:t>
            </a:r>
            <a:endParaRPr lang="ru-RU" dirty="0">
              <a:solidFill>
                <a:srgbClr val="002060"/>
              </a:solidFill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3844" y="1142985"/>
            <a:ext cx="8915400" cy="350046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Дидактическая задача: </a:t>
            </a:r>
            <a:r>
              <a:rPr lang="ru-RU" dirty="0" smtClean="0">
                <a:latin typeface="Candara" pitchFamily="34" charset="0"/>
              </a:rPr>
              <a:t>развивать умение детей отгадывать загадки, соотносить словесный образ с изображением на картинке; уточнить знание детей о ягодах.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Материалы: </a:t>
            </a:r>
            <a:r>
              <a:rPr lang="ru-RU" dirty="0" smtClean="0">
                <a:latin typeface="Candara" pitchFamily="34" charset="0"/>
              </a:rPr>
              <a:t>картинки на каждого ребенка с изображение ягод. Книга загадок.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Ход игры:</a:t>
            </a: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На столе перед каждым ребенком лежат картинки отгадки. Воспитатель загадывает загадку, дети отыскивают и поднимают картинку-отгадку.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406" y="0"/>
            <a:ext cx="89154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ston" pitchFamily="66" charset="0"/>
              </a:rPr>
              <a:t>«Сложи животное»</a:t>
            </a:r>
            <a:endParaRPr lang="ru-RU" dirty="0">
              <a:solidFill>
                <a:srgbClr val="002060"/>
              </a:solidFill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3844" y="1142984"/>
            <a:ext cx="8915400" cy="38290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Дидактическая задача: </a:t>
            </a:r>
            <a:r>
              <a:rPr lang="ru-RU" dirty="0" smtClean="0">
                <a:latin typeface="Candara" pitchFamily="34" charset="0"/>
              </a:rPr>
              <a:t>закрепить знания детей о домашних животных. Учить описывать по наиболее типичных признаках.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Материалы: </a:t>
            </a:r>
            <a:r>
              <a:rPr lang="ru-RU" dirty="0" smtClean="0">
                <a:latin typeface="Candara" pitchFamily="34" charset="0"/>
              </a:rPr>
              <a:t>картинки с изображением разных животных (каждое в двух экземплярах).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Ход игры: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Один экземпляр картинок целый, а второй разрезанный на четыре части. Дети рассматривают целые картинки, затем они должны из разрезанных частей сложить изображение животного, но без образца.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44" y="0"/>
            <a:ext cx="89154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ston" pitchFamily="66" charset="0"/>
              </a:rPr>
              <a:t>«Звери, птицы, рыбы»</a:t>
            </a:r>
            <a:endParaRPr lang="ru-RU" dirty="0">
              <a:solidFill>
                <a:srgbClr val="002060"/>
              </a:solidFill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2406" y="1071546"/>
            <a:ext cx="8915400" cy="50006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Дидактическая задача: </a:t>
            </a:r>
            <a:r>
              <a:rPr lang="ru-RU" dirty="0" smtClean="0">
                <a:latin typeface="Candara" pitchFamily="34" charset="0"/>
              </a:rPr>
              <a:t>закреплять умение, классифицировать животных, птиц, рыб.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Материалы: </a:t>
            </a:r>
            <a:r>
              <a:rPr lang="ru-RU" dirty="0" smtClean="0">
                <a:latin typeface="Candara" pitchFamily="34" charset="0"/>
              </a:rPr>
              <a:t>мяч.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Ход игры:</a:t>
            </a: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     </a:t>
            </a:r>
            <a:r>
              <a:rPr lang="ru-RU" dirty="0" smtClean="0">
                <a:latin typeface="Candara" pitchFamily="34" charset="0"/>
              </a:rPr>
              <a:t>Дети становятся в круг. Один из играющих берет в руки какой-нибудь предмет и передает его соседу справа, говоря: « Вот птица. Что за птица?»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Сосед принимает предмет и быстро отвечает </a:t>
            </a:r>
            <a:r>
              <a:rPr lang="ru-RU" i="1" dirty="0" smtClean="0">
                <a:latin typeface="Candara" pitchFamily="34" charset="0"/>
              </a:rPr>
              <a:t>(название любой птицы).</a:t>
            </a:r>
            <a:r>
              <a:rPr lang="ru-RU" dirty="0" smtClean="0">
                <a:latin typeface="Candara" pitchFamily="34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Затем он передает вещь другому ребенку,  с таким же вопросом. Предмет передается по кругу до тех пор, пока запас знаний участников игры не будет исчерпан.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Так же играют, называя рыб, зверей </a:t>
            </a:r>
            <a:r>
              <a:rPr lang="ru-RU" i="1" dirty="0" smtClean="0">
                <a:latin typeface="Candara" pitchFamily="34" charset="0"/>
              </a:rPr>
              <a:t>(называть одну и ту же птицу, рыбу, зверя нельзя).</a:t>
            </a: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406" y="0"/>
            <a:ext cx="89154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ston" pitchFamily="66" charset="0"/>
              </a:rPr>
              <a:t>«Что в корзинку мы берем»</a:t>
            </a:r>
            <a:endParaRPr lang="ru-RU" dirty="0">
              <a:solidFill>
                <a:srgbClr val="002060"/>
              </a:solidFill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6654" y="928670"/>
            <a:ext cx="9572692" cy="57150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Дидактическая задача:</a:t>
            </a:r>
            <a:r>
              <a:rPr lang="ru-RU" dirty="0" smtClean="0">
                <a:latin typeface="Candara" pitchFamily="34" charset="0"/>
              </a:rPr>
              <a:t> закрепить у детей знание о том, какой урожай собирают в поле, в саду, на огороде, в лесу. Научить различать плоды по месту их выращивания. Сформировать представление о роли людей сохранения природы.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Материалы:</a:t>
            </a:r>
            <a:r>
              <a:rPr lang="ru-RU" dirty="0" smtClean="0">
                <a:latin typeface="Candara" pitchFamily="34" charset="0"/>
              </a:rPr>
              <a:t> Картинки с изображение овощей, фруктов, злаков, бахчевых, грибов, ягод, а так же корзинок.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Ход игры:</a:t>
            </a: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У одних детей - картинки, изображающие разные дары природы. У других – картинки в виде корзинок.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Дети – плоды под веселую музыку расходятся по комнате, движениями и мимикой изображают неповоротливый арбуз, нежную землянику, прячущийся в траве гриб и т.д.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Дети – корзинки должны в обе руки набрать плодов. Необходимое условие: каждый ребенок должен принести плоды, которые растут в одном месте (овощи с огорода и т.д.) Выигрывает тот, кто выполнил это условие.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406" y="0"/>
            <a:ext cx="89154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ston" pitchFamily="66" charset="0"/>
              </a:rPr>
              <a:t>«Выбери нужное»</a:t>
            </a:r>
            <a:endParaRPr lang="ru-RU" dirty="0">
              <a:solidFill>
                <a:srgbClr val="002060"/>
              </a:solidFill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3844" y="1000108"/>
            <a:ext cx="89154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Дидактическая задача:</a:t>
            </a:r>
            <a:r>
              <a:rPr lang="ru-RU" dirty="0" smtClean="0">
                <a:latin typeface="Candara" pitchFamily="34" charset="0"/>
              </a:rPr>
              <a:t> закреплять знания о природе. Развивать мышление, познавательную активность.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Материалы:</a:t>
            </a:r>
            <a:r>
              <a:rPr lang="ru-RU" dirty="0" smtClean="0">
                <a:latin typeface="Candara" pitchFamily="34" charset="0"/>
              </a:rPr>
              <a:t> предметные картинки.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Ход игры:</a:t>
            </a: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     На столе рассыпаны предметные картинки. Воспитатель называет какое – либо свойство или признак, а дети должны выбрать как можно больше предметов, которые этим свойством обладают.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Например: «зеленый» - это могут быть картинки листочка, огурца, капусты кузнечика. Или: «влажный» - вода, роса, облако, туман, иней и т.д.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406" y="0"/>
            <a:ext cx="89154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ston" pitchFamily="66" charset="0"/>
              </a:rPr>
              <a:t>«Вершки – корешки»</a:t>
            </a:r>
            <a:endParaRPr lang="ru-RU" dirty="0">
              <a:solidFill>
                <a:srgbClr val="002060"/>
              </a:solidFill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8092" y="1000108"/>
            <a:ext cx="9429816" cy="57150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Дидактическая задача:</a:t>
            </a:r>
            <a:r>
              <a:rPr lang="ru-RU" dirty="0" smtClean="0">
                <a:latin typeface="Candara" pitchFamily="34" charset="0"/>
              </a:rPr>
              <a:t> учить детей составлять целое из частей.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Материалы:</a:t>
            </a:r>
            <a:r>
              <a:rPr lang="ru-RU" dirty="0" smtClean="0">
                <a:latin typeface="Candara" pitchFamily="34" charset="0"/>
              </a:rPr>
              <a:t> два обруча, картинки овощей.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Ход игры:</a:t>
            </a: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     </a:t>
            </a:r>
            <a:r>
              <a:rPr lang="ru-RU" u="sng" dirty="0" smtClean="0">
                <a:latin typeface="Candara" pitchFamily="34" charset="0"/>
              </a:rPr>
              <a:t>Вариант 1</a:t>
            </a:r>
            <a:r>
              <a:rPr lang="ru-RU" dirty="0" smtClean="0">
                <a:latin typeface="Candara" pitchFamily="34" charset="0"/>
              </a:rPr>
              <a:t>. Берется два обруча: красный, синий. Кладут их так, чтобы обручи пересеклись. В обруч красный надо положить овощи, у которых в пищу идут корешки, а в обруч синего цвета – те, у которых используются вершки.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Ребенок подходит к столу, выбирает овощ, показывает его детям и кладет его в нужный круг, объясняя, почему он положил овощ  именно сюда. (в области пересечения обручей должны находиться овощи, у которых используются и вершки, и корешки: лук, петрушка и т.д.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</a:t>
            </a:r>
            <a:r>
              <a:rPr lang="ru-RU" u="sng" dirty="0" smtClean="0">
                <a:latin typeface="Candara" pitchFamily="34" charset="0"/>
              </a:rPr>
              <a:t>Вариант 2.</a:t>
            </a:r>
            <a:r>
              <a:rPr lang="ru-RU" dirty="0" smtClean="0">
                <a:latin typeface="Candara" pitchFamily="34" charset="0"/>
              </a:rPr>
              <a:t> На столе лежат вершки и корешки растений – овощей. Дети делятся на две группы: вершки и корешки. Дети первой группы берут вершки, вторая – корешки. По сигналу все бегают врассыпную. На сигнал « Раз, два, три – свою пару найди!», нужно найти свою пару.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406" y="0"/>
            <a:ext cx="89154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ston" pitchFamily="66" charset="0"/>
              </a:rPr>
              <a:t>Игра с мячом «Воздух, земля, вода»</a:t>
            </a:r>
            <a:endParaRPr lang="ru-RU" dirty="0">
              <a:solidFill>
                <a:srgbClr val="002060"/>
              </a:solidFill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2406" y="1000108"/>
            <a:ext cx="8915400" cy="50006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Цель:</a:t>
            </a:r>
            <a:r>
              <a:rPr lang="ru-RU" dirty="0" smtClean="0">
                <a:latin typeface="Candara" pitchFamily="34" charset="0"/>
              </a:rPr>
              <a:t>  закреплять знания детей об объектах природы. Развивать слуховое внимание, мышление, сообразительность.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Материалы: </a:t>
            </a:r>
            <a:r>
              <a:rPr lang="ru-RU" dirty="0" smtClean="0">
                <a:latin typeface="Candara" pitchFamily="34" charset="0"/>
              </a:rPr>
              <a:t>мяч.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Ход игры:</a:t>
            </a: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     </a:t>
            </a:r>
            <a:r>
              <a:rPr lang="ru-RU" u="sng" dirty="0" smtClean="0">
                <a:latin typeface="Candara" pitchFamily="34" charset="0"/>
              </a:rPr>
              <a:t>Вариант №1</a:t>
            </a:r>
            <a:r>
              <a:rPr lang="ru-RU" b="1" u="sng" dirty="0" smtClean="0">
                <a:latin typeface="Candara" pitchFamily="34" charset="0"/>
              </a:rPr>
              <a:t>.</a:t>
            </a:r>
            <a:r>
              <a:rPr lang="ru-RU" b="1" dirty="0" smtClean="0">
                <a:latin typeface="Candara" pitchFamily="34" charset="0"/>
              </a:rPr>
              <a:t> </a:t>
            </a:r>
            <a:r>
              <a:rPr lang="ru-RU" dirty="0" smtClean="0">
                <a:latin typeface="Candara" pitchFamily="34" charset="0"/>
              </a:rPr>
              <a:t>Воспитатель бросает мяч ребенку и называет объект природы, например, «сорока». Ребенок должен ответить «воздух» и бросить мяч обратно. На слово «дельфин» ребенок отвечает «вода», на слово «волк» - «земля» и т. д.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</a:t>
            </a:r>
            <a:r>
              <a:rPr lang="ru-RU" u="sng" dirty="0" smtClean="0">
                <a:latin typeface="Candara" pitchFamily="34" charset="0"/>
              </a:rPr>
              <a:t>Вариант №2</a:t>
            </a:r>
            <a:r>
              <a:rPr lang="ru-RU" dirty="0" smtClean="0">
                <a:latin typeface="Candara" pitchFamily="34" charset="0"/>
              </a:rPr>
              <a:t>. Воспитатель называет слово «воздух» ребенок поймавший мяч, должен назвать птицу. На слово «земля» - животное, обитающие на земле; на слово «вода» - обитателя рек, морей, озер и океанов.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406" y="0"/>
            <a:ext cx="89154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ston" pitchFamily="66" charset="0"/>
              </a:rPr>
              <a:t>«Угадай, что в мешочке?»</a:t>
            </a:r>
            <a:endParaRPr lang="ru-RU" dirty="0">
              <a:solidFill>
                <a:srgbClr val="002060"/>
              </a:solidFill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3844" y="1285860"/>
            <a:ext cx="8915400" cy="378621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Дидактическая задача: </a:t>
            </a:r>
            <a:r>
              <a:rPr lang="ru-RU" dirty="0" smtClean="0">
                <a:latin typeface="Candara" pitchFamily="34" charset="0"/>
              </a:rPr>
              <a:t>учить детей описывать предметы, воспринимаемые на ощупь и угадывать их по характерным признакам.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Материалы: </a:t>
            </a:r>
            <a:r>
              <a:rPr lang="ru-RU" dirty="0" smtClean="0">
                <a:latin typeface="Candara" pitchFamily="34" charset="0"/>
              </a:rPr>
              <a:t>овощи и фрукты характерной формы и различной плотности: лук, свекла, помидор, слива, яблоко, груша и др.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Ход игры:</a:t>
            </a: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     </a:t>
            </a:r>
            <a:r>
              <a:rPr lang="ru-RU" dirty="0" smtClean="0">
                <a:latin typeface="Candara" pitchFamily="34" charset="0"/>
              </a:rPr>
              <a:t>Вы знаете игру «Чудесный мешочек»? Играть мы будем сегодня по иному. Кому я предложу достать из мешочка предмет, ни будет его сразу вытаскивать, а ощупав, сначала назовет его характерные признаки.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44" y="0"/>
            <a:ext cx="89154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ston" pitchFamily="66" charset="0"/>
              </a:rPr>
              <a:t>«Природа и человек»</a:t>
            </a:r>
            <a:endParaRPr lang="ru-RU" dirty="0">
              <a:solidFill>
                <a:srgbClr val="002060"/>
              </a:solidFill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6654" y="1000108"/>
            <a:ext cx="9344028" cy="57150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Дидактическая задача:</a:t>
            </a:r>
            <a:r>
              <a:rPr lang="ru-RU" dirty="0" smtClean="0">
                <a:latin typeface="Candara" pitchFamily="34" charset="0"/>
              </a:rPr>
              <a:t> закрепить и систематизировать знания детей о том, что создано человек и что дает человеку природа.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Материалы: </a:t>
            </a:r>
            <a:r>
              <a:rPr lang="ru-RU" dirty="0" smtClean="0">
                <a:latin typeface="Candara" pitchFamily="34" charset="0"/>
              </a:rPr>
              <a:t>мяч.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Ход игры:</a:t>
            </a: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     Воспитатель проводит с детьми беседу, в процессе которой уточняет их знание о том, что окружающие нас предметы или сделаны руками людей или существуют в природе, и человек ими пользуется; например, лес, уголь, нефть, газ существует в природе, а дома, заводы создает человек.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 «Что сделано человеком»? - спрашивает воспитатель и бросает мяч.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 «Что создано природой»? - спрашивает воспитатель и бросает мяч.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 Дети ловят мяч и отвечают на вопрос. Кто не может вспомнить, пропускает свой ход.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406" y="0"/>
            <a:ext cx="89154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ston" pitchFamily="66" charset="0"/>
              </a:rPr>
              <a:t>«Летает, плавает, бегает»</a:t>
            </a:r>
            <a:endParaRPr lang="ru-RU" dirty="0">
              <a:solidFill>
                <a:srgbClr val="002060"/>
              </a:solidFill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332899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Дидактическая задача:</a:t>
            </a:r>
            <a:r>
              <a:rPr lang="ru-RU" dirty="0" smtClean="0">
                <a:latin typeface="Candara" pitchFamily="34" charset="0"/>
              </a:rPr>
              <a:t> закреплять знания об объектах живой природы.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Ход игры:</a:t>
            </a: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Воспитатель показывает или называет детям объект живой природы. Дети должны изобразить способ передвижения этого объекта. Например: при слове «зайчик» дети начинают бежать (или прыгать) на месте; при слове «карась» - имитируют плывущую рыбу; при слове «воробей» - изображают полёт птицы.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44" y="0"/>
            <a:ext cx="89154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ston" pitchFamily="66" charset="0"/>
              </a:rPr>
              <a:t>«Кто где живёт»</a:t>
            </a:r>
            <a:endParaRPr lang="ru-RU" dirty="0">
              <a:solidFill>
                <a:srgbClr val="002060"/>
              </a:solidFill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2406" y="1285860"/>
            <a:ext cx="8915400" cy="347187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Дидактическая задача: </a:t>
            </a:r>
            <a:r>
              <a:rPr lang="ru-RU" dirty="0" smtClean="0">
                <a:latin typeface="Candara" pitchFamily="34" charset="0"/>
              </a:rPr>
              <a:t>закреплять знания о животных и местах их обитания.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Ход игры:</a:t>
            </a: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 У воспитателя картинки с изображением животных, а у детей – с изображениями мест обитания различных животных (нора, берлога, река, дупло, гнездо и т.д.). Воспитатель показывает картинку с изображением животного. Ребёнок должен определить, где оно обитает, и если совпадает с его картинкой, «поселить» у себя, показав карточку воспитателю.</a:t>
            </a:r>
          </a:p>
          <a:p>
            <a:pPr>
              <a:buNone/>
            </a:pPr>
            <a:endParaRPr lang="ru-RU" dirty="0">
              <a:latin typeface="Candar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120</Words>
  <PresentationFormat>Лист A4 (210x297 мм)</PresentationFormat>
  <Paragraphs>84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Картотека  дидактических игр  по экологии</vt:lpstr>
      <vt:lpstr>«Что в корзинку мы берем»</vt:lpstr>
      <vt:lpstr>«Выбери нужное»</vt:lpstr>
      <vt:lpstr>«Вершки – корешки»</vt:lpstr>
      <vt:lpstr>Игра с мячом «Воздух, земля, вода»</vt:lpstr>
      <vt:lpstr>«Угадай, что в мешочке?»</vt:lpstr>
      <vt:lpstr>«Природа и человек»</vt:lpstr>
      <vt:lpstr>«Летает, плавает, бегает»</vt:lpstr>
      <vt:lpstr>«Кто где живёт»</vt:lpstr>
      <vt:lpstr>«Цветочный магазин»</vt:lpstr>
      <vt:lpstr>«Назови три предмета»</vt:lpstr>
      <vt:lpstr>«Съедобное – несъедобное»</vt:lpstr>
      <vt:lpstr>«Угадай-ка»</vt:lpstr>
      <vt:lpstr>«Сложи животное»</vt:lpstr>
      <vt:lpstr>«Звери, птицы, рыбы»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 дидактических игр  по экологии</dc:title>
  <dc:creator>Администратор</dc:creator>
  <cp:lastModifiedBy>Admin</cp:lastModifiedBy>
  <cp:revision>3</cp:revision>
  <dcterms:created xsi:type="dcterms:W3CDTF">2018-11-03T16:15:47Z</dcterms:created>
  <dcterms:modified xsi:type="dcterms:W3CDTF">2018-11-03T18:53:25Z</dcterms:modified>
</cp:coreProperties>
</file>