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7" r:id="rId3"/>
    <p:sldId id="265" r:id="rId4"/>
    <p:sldId id="263" r:id="rId5"/>
    <p:sldId id="264" r:id="rId6"/>
    <p:sldId id="262" r:id="rId7"/>
    <p:sldId id="261" r:id="rId8"/>
    <p:sldId id="258" r:id="rId9"/>
    <p:sldId id="260" r:id="rId10"/>
    <p:sldId id="259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48D48C-0936-48EF-8C10-DD7D33D8BC26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F23250-A531-4D7D-9734-B55FDC0C13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D99D01-A5C4-40D6-B3F0-15634B56F1ED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F01085-D63F-429F-9698-5BB9A80A9A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B91266-173A-44A7-8F82-74358AB988A9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B2C0B8-48E6-428C-9F3B-19105C2CE2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75B2DB-7510-484A-A92A-3CA8176253E6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5B4F21-CBD8-4E2F-A470-30B0FA6AD7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607B2E-E468-47BD-9A7E-244DD5D1E0F2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E802F3-D392-417F-9919-E3C86D3E46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474012-E1EA-463D-A4F8-5D05540BE4CC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46BD2D-CC35-4313-B9F5-65709F38D2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0924DF-DFE2-4AD2-A65B-D1813A83249F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E6643C-548B-4E43-AB56-150850AEA8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7673FF-DB2D-49B4-9F6E-1757F4CD61A7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561F03-61D9-4FE6-B7FC-7E6722AC5B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814330-75BF-4F73-9B77-FD1611FB01A6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2E7235-AF33-462A-84D4-BB2909F34D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22A531-433F-4366-B838-36EEE1D00397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B5C2CF-7565-46FD-9F92-D2C3BF29F5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273F45-DE25-49B5-8DA2-38918E2D419D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828DC329-7999-4FB4-8200-476DF10893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576BD57-F4B8-4C14-8DDB-536925D3D945}" type="datetimeFigureOut">
              <a:rPr lang="ru-RU" smtClean="0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D6BD8B2-5270-400F-9528-9F5A17ABA3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master-origami.blogspot.ru/2015/07/blog-post_13.html" TargetMode="External"/><Relationship Id="rId13" Type="http://schemas.openxmlformats.org/officeDocument/2006/relationships/hyperlink" Target="http://echo.msk.ru/att/element-674957-misc-chaplin_2_700.jpg" TargetMode="External"/><Relationship Id="rId3" Type="http://schemas.openxmlformats.org/officeDocument/2006/relationships/hyperlink" Target="http://tc-sfera.ru/sites/default/files/00000011043b.jpg" TargetMode="External"/><Relationship Id="rId7" Type="http://schemas.openxmlformats.org/officeDocument/2006/relationships/hyperlink" Target="http://img1.liveinternet.ru/images/attach/c/0/120/36/120036909_Origamipage19.jpg" TargetMode="External"/><Relationship Id="rId12" Type="http://schemas.openxmlformats.org/officeDocument/2006/relationships/hyperlink" Target="http://nebka.ru/dnevnik?user=3&amp;post=1907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asterclassy.ru/uploads/posts/2013-05/1368971017_pingvin-shema.jpg" TargetMode="External"/><Relationship Id="rId11" Type="http://schemas.openxmlformats.org/officeDocument/2006/relationships/hyperlink" Target="http://origami-master.ru/wp-content/uploads/2013/04/engelfish.jpg" TargetMode="External"/><Relationship Id="rId5" Type="http://schemas.openxmlformats.org/officeDocument/2006/relationships/hyperlink" Target="http://www.dormi.hu/static/content/Dormi_origami_024.jpg" TargetMode="External"/><Relationship Id="rId10" Type="http://schemas.openxmlformats.org/officeDocument/2006/relationships/hyperlink" Target="http://doc4web.ru/uploads/files/40/39518/hello_html_m4dcffba6.jpg" TargetMode="External"/><Relationship Id="rId4" Type="http://schemas.openxmlformats.org/officeDocument/2006/relationships/hyperlink" Target="http://ru.convdocs.org/pars_docs/refs/419/418293/418293_html_57a66bbc.jpg" TargetMode="External"/><Relationship Id="rId9" Type="http://schemas.openxmlformats.org/officeDocument/2006/relationships/hyperlink" Target="http://obrazkowo.com/i/jak-zrobic-kwiaty-z-origami-jak-najladniejszed-dan-zadane-DmGPWwa.gi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1776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467544" y="527775"/>
            <a:ext cx="835292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КАРТОТЕКА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«ОРИГАМИ»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baseline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Подготовила: воспитатель высшей квалификационной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категории МБДОУ «Детский сад № 50 «Росточек» Чеснокова Т.И.</a:t>
            </a:r>
          </a:p>
        </p:txBody>
      </p:sp>
      <p:graphicFrame>
        <p:nvGraphicFramePr>
          <p:cNvPr id="33801" name="Object 9"/>
          <p:cNvGraphicFramePr>
            <a:graphicFrameLocks noChangeAspect="1"/>
          </p:cNvGraphicFramePr>
          <p:nvPr/>
        </p:nvGraphicFramePr>
        <p:xfrm>
          <a:off x="2123728" y="2276872"/>
          <a:ext cx="5688632" cy="4266474"/>
        </p:xfrm>
        <a:graphic>
          <a:graphicData uri="http://schemas.openxmlformats.org/presentationml/2006/ole">
            <p:oleObj spid="_x0000_s33801" name="Слайд" r:id="rId3" imgW="4571981" imgH="3429123" progId="PowerPoint.Slide.8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1104" y="188640"/>
            <a:ext cx="600709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rPr>
              <a:t>Интернет-ресурсы</a:t>
            </a:r>
          </a:p>
        </p:txBody>
      </p:sp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755650" y="1484313"/>
            <a:ext cx="7777163" cy="523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1 слайд- </a:t>
            </a:r>
            <a:r>
              <a:rPr lang="en-US" sz="1400" u="sng">
                <a:latin typeface="Calibri" pitchFamily="34" charset="0"/>
                <a:hlinkClick r:id="rId3"/>
              </a:rPr>
              <a:t>http://tc-sfera.ru/sites/default/files/00000011043b.jpg</a:t>
            </a:r>
            <a:endParaRPr lang="ru-RU" sz="1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Голубь - </a:t>
            </a:r>
            <a:r>
              <a:rPr lang="ru-RU" sz="1400" u="sng">
                <a:latin typeface="Calibri" pitchFamily="34" charset="0"/>
                <a:hlinkClick r:id="rId4"/>
              </a:rPr>
              <a:t>http://ru.convdocs.org/pars_docs/refs/419/418293/418293_html_57a66bbc.jpg</a:t>
            </a:r>
            <a:endParaRPr lang="ru-RU" sz="1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Сова - </a:t>
            </a:r>
            <a:r>
              <a:rPr lang="ru-RU" sz="1400" u="sng">
                <a:latin typeface="Calibri" pitchFamily="34" charset="0"/>
                <a:hlinkClick r:id="rId5"/>
              </a:rPr>
              <a:t>http://www.dormi.hu/static/content/Dormi_origami_024.jpg</a:t>
            </a:r>
            <a:endParaRPr lang="ru-RU" sz="1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Пингвин - </a:t>
            </a:r>
            <a:r>
              <a:rPr lang="ru-RU" sz="1400" u="sng">
                <a:latin typeface="Calibri" pitchFamily="34" charset="0"/>
                <a:hlinkClick r:id="rId6"/>
              </a:rPr>
              <a:t>http://masterclassy.ru/uploads/posts/2013-05/1368971017_pingvin-shema.jpg</a:t>
            </a:r>
            <a:endParaRPr lang="ru-RU" sz="1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Лягушка - </a:t>
            </a:r>
            <a:r>
              <a:rPr lang="ru-RU" sz="1400" u="sng">
                <a:latin typeface="Calibri" pitchFamily="34" charset="0"/>
                <a:hlinkClick r:id="rId7"/>
              </a:rPr>
              <a:t>http://img1.liveinternet.ru/images/attach/c/0/120/36/120036909_Origamipage19.jpg</a:t>
            </a:r>
            <a:endParaRPr lang="ru-RU" sz="1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Коробочка - </a:t>
            </a:r>
            <a:r>
              <a:rPr lang="ru-RU" sz="1400" u="sng">
                <a:latin typeface="Calibri" pitchFamily="34" charset="0"/>
                <a:hlinkClick r:id="rId8"/>
              </a:rPr>
              <a:t>http://master-origami.blogspot.ru/2015/07/blog-post_13.html</a:t>
            </a:r>
            <a:endParaRPr lang="ru-RU" sz="1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Тюльпан - </a:t>
            </a:r>
            <a:r>
              <a:rPr lang="en-US" sz="1400" u="sng">
                <a:latin typeface="Calibri" pitchFamily="34" charset="0"/>
                <a:hlinkClick r:id="rId9"/>
              </a:rPr>
              <a:t>http://obrazkowo.com/i/jak-zrobic-kwiaty-z-origami-jak-najladniejszed-dan-zadane-DmGPWwa.gif</a:t>
            </a:r>
            <a:endParaRPr lang="ru-RU" sz="1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Зайчик - </a:t>
            </a:r>
            <a:r>
              <a:rPr lang="en-US" sz="1400" u="sng">
                <a:latin typeface="Calibri" pitchFamily="34" charset="0"/>
                <a:hlinkClick r:id="rId10"/>
              </a:rPr>
              <a:t>http://doc4web.ru/uploads/files/40/39518/hello_html_m4dcffba6.jpg</a:t>
            </a:r>
            <a:endParaRPr lang="ru-RU" sz="1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Рыбка - </a:t>
            </a:r>
            <a:r>
              <a:rPr lang="ru-RU" sz="1400" u="sng">
                <a:latin typeface="Calibri" pitchFamily="34" charset="0"/>
                <a:hlinkClick r:id="rId11"/>
              </a:rPr>
              <a:t>http://origami-master.ru/wp-content/uploads/2013/04/engelfish.jpg</a:t>
            </a:r>
            <a:endParaRPr lang="ru-RU" sz="1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Кошка - </a:t>
            </a:r>
            <a:r>
              <a:rPr lang="ru-RU" sz="1400" u="sng">
                <a:latin typeface="Calibri" pitchFamily="34" charset="0"/>
                <a:hlinkClick r:id="rId12"/>
              </a:rPr>
              <a:t>http://nebka.ru/dnevnik?user=3&amp;post=1907</a:t>
            </a:r>
            <a:endParaRPr lang="ru-RU" sz="1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Мышка - </a:t>
            </a:r>
            <a:r>
              <a:rPr lang="ru-RU" sz="1400" u="sng">
                <a:latin typeface="Calibri" pitchFamily="34" charset="0"/>
                <a:hlinkClick r:id="rId12"/>
              </a:rPr>
              <a:t>http://nebka.ru/dnevnik?user=3&amp;post=1907</a:t>
            </a:r>
            <a:endParaRPr lang="ru-RU" sz="1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Медведь - </a:t>
            </a:r>
            <a:r>
              <a:rPr lang="ru-RU" sz="1400" u="sng">
                <a:latin typeface="Calibri" pitchFamily="34" charset="0"/>
                <a:hlinkClick r:id="rId12"/>
              </a:rPr>
              <a:t>http://nebka.ru/dnevnik?user=3&amp;post=1907</a:t>
            </a:r>
            <a:endParaRPr lang="ru-RU" sz="1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Лиса - </a:t>
            </a:r>
            <a:r>
              <a:rPr lang="ru-RU" sz="1400" u="sng">
                <a:latin typeface="Calibri" pitchFamily="34" charset="0"/>
                <a:hlinkClick r:id="rId12"/>
              </a:rPr>
              <a:t>http://nebka.ru/dnevnik?user=3&amp;post=1907</a:t>
            </a:r>
            <a:endParaRPr lang="ru-RU" sz="1400" u="sng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 u="sng">
                <a:latin typeface="Calibri" pitchFamily="34" charset="0"/>
              </a:rPr>
              <a:t>Черепаха - </a:t>
            </a:r>
            <a:r>
              <a:rPr lang="ru-RU" sz="1400" u="sng">
                <a:latin typeface="Calibri" pitchFamily="34" charset="0"/>
                <a:hlinkClick r:id="rId12"/>
              </a:rPr>
              <a:t>http://nebka.ru/dnevnik?user=3&amp;post=1907</a:t>
            </a:r>
            <a:endParaRPr lang="ru-RU" sz="140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>
                <a:latin typeface="Calibri" pitchFamily="34" charset="0"/>
              </a:rPr>
              <a:t>Кораблик - </a:t>
            </a:r>
            <a:r>
              <a:rPr lang="en-US" sz="1400" u="sng">
                <a:latin typeface="Calibri" pitchFamily="34" charset="0"/>
                <a:hlinkClick r:id="rId13"/>
              </a:rPr>
              <a:t>http://echo.msk.ru/att/element-674957-misc-chaplin_2_700.jpg</a:t>
            </a:r>
            <a:endParaRPr lang="ru-RU" sz="1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98</Words>
  <Application>Microsoft Office PowerPoint</Application>
  <PresentationFormat>Экран (4:3)</PresentationFormat>
  <Paragraphs>18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Поток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6</cp:revision>
  <dcterms:created xsi:type="dcterms:W3CDTF">2016-07-02T20:09:22Z</dcterms:created>
  <dcterms:modified xsi:type="dcterms:W3CDTF">2022-04-22T07:44:21Z</dcterms:modified>
</cp:coreProperties>
</file>