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1" d="100"/>
          <a:sy n="81" d="100"/>
        </p:scale>
        <p:origin x="108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1627F-3632-4F67-998E-9D01B96AFEE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3BE8A-8746-404C-890D-9E8D02144F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935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1627F-3632-4F67-998E-9D01B96AFEE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3BE8A-8746-404C-890D-9E8D02144F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183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1627F-3632-4F67-998E-9D01B96AFEE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3BE8A-8746-404C-890D-9E8D02144F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605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1627F-3632-4F67-998E-9D01B96AFEE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3BE8A-8746-404C-890D-9E8D02144F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039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1627F-3632-4F67-998E-9D01B96AFEE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3BE8A-8746-404C-890D-9E8D02144F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353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1627F-3632-4F67-998E-9D01B96AFEE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3BE8A-8746-404C-890D-9E8D02144F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360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1627F-3632-4F67-998E-9D01B96AFEE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3BE8A-8746-404C-890D-9E8D02144F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057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1627F-3632-4F67-998E-9D01B96AFEE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3BE8A-8746-404C-890D-9E8D02144F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217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1627F-3632-4F67-998E-9D01B96AFEE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3BE8A-8746-404C-890D-9E8D02144F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627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1627F-3632-4F67-998E-9D01B96AFEE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3BE8A-8746-404C-890D-9E8D02144F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084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1627F-3632-4F67-998E-9D01B96AFEE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3BE8A-8746-404C-890D-9E8D02144F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080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1627F-3632-4F67-998E-9D01B96AFEED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3BE8A-8746-404C-890D-9E8D02144F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4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6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13231" y="1787449"/>
            <a:ext cx="5004995" cy="280076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Интерактивная мини-викторина </a:t>
            </a:r>
          </a:p>
          <a:p>
            <a:pPr algn="ctr"/>
            <a:r>
              <a:rPr lang="ru-RU" sz="4400" b="1" dirty="0" smtClean="0"/>
              <a:t>по сказкам </a:t>
            </a:r>
          </a:p>
          <a:p>
            <a:pPr algn="ctr"/>
            <a:r>
              <a:rPr lang="ru-RU" sz="4400" b="1" dirty="0" smtClean="0"/>
              <a:t>Корнея Чуковского</a:t>
            </a:r>
            <a:endParaRPr lang="ru-RU" sz="4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881491" y="5261317"/>
            <a:ext cx="395659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Автор: учитель-логопед Е.Р. Алексеева</a:t>
            </a:r>
            <a:endParaRPr lang="ru-RU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448971" y="182879"/>
            <a:ext cx="6738425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Муниципальное бюджетное дошкольное образовательное учреждение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детский сад №72 «Аленушка» комбинированного вида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30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настраиваемая 4">
            <a:hlinkClick r:id="rId2" action="ppaction://hlinksldjump" highlightClick="1"/>
          </p:cNvPr>
          <p:cNvSpPr/>
          <p:nvPr/>
        </p:nvSpPr>
        <p:spPr>
          <a:xfrm>
            <a:off x="4835236" y="1246909"/>
            <a:ext cx="3186546" cy="665018"/>
          </a:xfrm>
          <a:prstGeom prst="actionButtonBlank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Звезды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4835236" y="3135979"/>
            <a:ext cx="3186546" cy="665018"/>
          </a:xfrm>
          <a:prstGeom prst="actionButtonBlank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Луну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настраиваемая 6">
            <a:hlinkClick r:id="rId3" action="ppaction://hlinksldjump" highlightClick="1"/>
          </p:cNvPr>
          <p:cNvSpPr/>
          <p:nvPr/>
        </p:nvSpPr>
        <p:spPr>
          <a:xfrm>
            <a:off x="4835236" y="5025050"/>
            <a:ext cx="3186546" cy="665018"/>
          </a:xfrm>
          <a:prstGeom prst="actionButtonBlank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Солнце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185" y="794662"/>
            <a:ext cx="508046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Что проглотил Крокодил из сказки Чуковского?</a:t>
            </a:r>
            <a:endParaRPr lang="ru-RU" dirty="0"/>
          </a:p>
        </p:txBody>
      </p:sp>
      <p:pic>
        <p:nvPicPr>
          <p:cNvPr id="5122" name="Picture 2" descr="https://i.pinimg.com/originals/c1/8c/f1/c18cf15d6886a23d168d4ca9358da24b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530" y="3263907"/>
            <a:ext cx="4273859" cy="24681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9222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настраиваемая 2">
            <a:hlinkClick r:id="rId2" action="ppaction://hlinksldjump" highlightClick="1"/>
          </p:cNvPr>
          <p:cNvSpPr/>
          <p:nvPr/>
        </p:nvSpPr>
        <p:spPr>
          <a:xfrm>
            <a:off x="5084615" y="824347"/>
            <a:ext cx="3532909" cy="762000"/>
          </a:xfrm>
          <a:prstGeom prst="actionButtonBlank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В Сочи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5" name="Управляющая кнопка: настраиваемая 4">
            <a:hlinkClick r:id="rId2" action="ppaction://hlinksldjump" highlightClick="1"/>
          </p:cNvPr>
          <p:cNvSpPr/>
          <p:nvPr/>
        </p:nvSpPr>
        <p:spPr>
          <a:xfrm>
            <a:off x="5084616" y="2609504"/>
            <a:ext cx="3532909" cy="762000"/>
          </a:xfrm>
          <a:prstGeom prst="actionButtonBlank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В Анапе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5084617" y="4414058"/>
            <a:ext cx="3532909" cy="762000"/>
          </a:xfrm>
          <a:prstGeom prst="actionButtonBlank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В Африке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6432" y="303205"/>
            <a:ext cx="5858783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Где нельзя гулять маленьким детям из сказки </a:t>
            </a:r>
            <a:r>
              <a:rPr lang="ru-RU" dirty="0" err="1" smtClean="0"/>
              <a:t>Бармалей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098" name="Picture 2" descr="https://thumbs.dreamstime.com/z/%D0%B4%D0%B5%D0%B2%D1%83%D1%88%D0%BA%D0%B0-%D0%BC%D0%B0%D0%BB%D1%8C%D1%87%D0%B8%D0%BA%D0%B0-1221139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496" y="1604469"/>
            <a:ext cx="4067504" cy="37609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3571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1526" y="1927513"/>
            <a:ext cx="4447309" cy="3335482"/>
          </a:xfrm>
          <a:prstGeom prst="rect">
            <a:avLst/>
          </a:prstGeom>
        </p:spPr>
      </p:pic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2521526" y="4191138"/>
            <a:ext cx="1042416" cy="1042416"/>
          </a:xfrm>
          <a:prstGeom prst="actionButtonForwardNex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firstslide" highlightClick="1"/>
          </p:cNvPr>
          <p:cNvSpPr/>
          <p:nvPr/>
        </p:nvSpPr>
        <p:spPr>
          <a:xfrm>
            <a:off x="6317673" y="1927513"/>
            <a:ext cx="651162" cy="748146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rId4" action="ppaction://hlinksldjump" highlightClick="1"/>
          </p:cNvPr>
          <p:cNvSpPr/>
          <p:nvPr/>
        </p:nvSpPr>
        <p:spPr>
          <a:xfrm>
            <a:off x="2521526" y="1927513"/>
            <a:ext cx="779178" cy="734291"/>
          </a:xfrm>
          <a:prstGeom prst="actionButtonForwardNex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27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9128" y="1614054"/>
            <a:ext cx="4613563" cy="3913819"/>
          </a:xfrm>
          <a:prstGeom prst="rect">
            <a:avLst/>
          </a:prstGeom>
        </p:spPr>
      </p:pic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2369128" y="4485457"/>
            <a:ext cx="1042416" cy="1042416"/>
          </a:xfrm>
          <a:prstGeom prst="actionButtonReturn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возврат 5">
            <a:hlinkClick r:id="rId4" action="ppaction://hlinksldjump" highlightClick="1"/>
          </p:cNvPr>
          <p:cNvSpPr/>
          <p:nvPr/>
        </p:nvSpPr>
        <p:spPr>
          <a:xfrm>
            <a:off x="6123709" y="1614054"/>
            <a:ext cx="858982" cy="962891"/>
          </a:xfrm>
          <a:prstGeom prst="actionButtonRetur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озврат 6">
            <a:hlinkClick r:id="rId5" action="ppaction://hlinksldjump" highlightClick="1"/>
          </p:cNvPr>
          <p:cNvSpPr/>
          <p:nvPr/>
        </p:nvSpPr>
        <p:spPr>
          <a:xfrm>
            <a:off x="6123709" y="4485457"/>
            <a:ext cx="858982" cy="1042416"/>
          </a:xfrm>
          <a:prstGeom prst="actionButtonRetur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84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настраиваемая 2">
            <a:hlinkClick r:id="rId2" action="ppaction://hlinksldjump" highlightClick="1"/>
          </p:cNvPr>
          <p:cNvSpPr/>
          <p:nvPr/>
        </p:nvSpPr>
        <p:spPr>
          <a:xfrm>
            <a:off x="5084615" y="824347"/>
            <a:ext cx="3532909" cy="762000"/>
          </a:xfrm>
          <a:prstGeom prst="actionButtonBlan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prstClr val="black"/>
                </a:solidFill>
                <a:latin typeface="Calibri" panose="020F0502020204030204"/>
              </a:rPr>
              <a:t>Сапоги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5084616" y="2609504"/>
            <a:ext cx="3532909" cy="762000"/>
          </a:xfrm>
          <a:prstGeom prst="actionButtonBlan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>
                <a:solidFill>
                  <a:prstClr val="black"/>
                </a:solidFill>
                <a:latin typeface="Calibri" panose="020F0502020204030204"/>
              </a:rPr>
              <a:t>С</a:t>
            </a:r>
            <a:r>
              <a:rPr lang="ru-RU" sz="3600" b="1" dirty="0" smtClean="0">
                <a:solidFill>
                  <a:prstClr val="black"/>
                </a:solidFill>
                <a:latin typeface="Calibri" panose="020F0502020204030204"/>
              </a:rPr>
              <a:t>амовар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5084617" y="4414058"/>
            <a:ext cx="3532909" cy="762000"/>
          </a:xfrm>
          <a:prstGeom prst="actionButtonBlan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>
                <a:solidFill>
                  <a:prstClr val="black"/>
                </a:solidFill>
                <a:latin typeface="Calibri" panose="020F0502020204030204"/>
              </a:rPr>
              <a:t>С</a:t>
            </a:r>
            <a:r>
              <a:rPr lang="ru-RU" sz="4800" b="1" dirty="0" smtClean="0">
                <a:solidFill>
                  <a:prstClr val="black"/>
                </a:solidFill>
                <a:latin typeface="Calibri" panose="020F0502020204030204"/>
              </a:rPr>
              <a:t>умку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312" y="865912"/>
            <a:ext cx="400128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Что купила Муха-цокотуха на базаре?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09678"/>
            <a:ext cx="4691495" cy="3518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37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60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11</cp:revision>
  <dcterms:created xsi:type="dcterms:W3CDTF">2022-03-28T13:36:55Z</dcterms:created>
  <dcterms:modified xsi:type="dcterms:W3CDTF">2022-04-25T13:42:06Z</dcterms:modified>
</cp:coreProperties>
</file>