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6" r:id="rId8"/>
    <p:sldId id="267" r:id="rId9"/>
    <p:sldId id="268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4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4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087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49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4172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47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83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16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12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0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6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62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74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4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9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5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A02C6-C9D9-413D-88BE-F58BC04C675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6FEA4C7-A346-4D7A-B109-404E70D68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7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7698" y="1911180"/>
            <a:ext cx="8942644" cy="22730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НОД с применением ИКТ. "Теремок".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9460" y="3928882"/>
            <a:ext cx="9778314" cy="2050577"/>
          </a:xfrm>
        </p:spPr>
        <p:txBody>
          <a:bodyPr>
            <a:normAutofit/>
          </a:bodyPr>
          <a:lstStyle/>
          <a:p>
            <a:r>
              <a:rPr lang="ru-RU" dirty="0"/>
              <a:t>Создатели  воспитатели детского сада № 125 Выборгского района Санкт-Петербурга: </a:t>
            </a:r>
          </a:p>
          <a:p>
            <a:r>
              <a:rPr lang="ru-RU" smtClean="0"/>
              <a:t>Докучаева </a:t>
            </a:r>
            <a:r>
              <a:rPr lang="ru-RU" dirty="0"/>
              <a:t>Антонина Владимировна, </a:t>
            </a:r>
            <a:endParaRPr lang="en-US" dirty="0" smtClean="0"/>
          </a:p>
          <a:p>
            <a:r>
              <a:rPr lang="ru-RU" dirty="0" err="1" smtClean="0"/>
              <a:t>Лещёва</a:t>
            </a:r>
            <a:r>
              <a:rPr lang="ru-RU" dirty="0" smtClean="0"/>
              <a:t> </a:t>
            </a:r>
            <a:r>
              <a:rPr lang="ru-RU" dirty="0"/>
              <a:t>Анастасия Евгеньевна, </a:t>
            </a:r>
            <a:endParaRPr lang="en-US" dirty="0" smtClean="0"/>
          </a:p>
          <a:p>
            <a:r>
              <a:rPr lang="ru-RU" dirty="0" err="1" smtClean="0"/>
              <a:t>Илле</a:t>
            </a:r>
            <a:r>
              <a:rPr lang="ru-RU" dirty="0" smtClean="0"/>
              <a:t> </a:t>
            </a:r>
            <a:r>
              <a:rPr lang="ru-RU" dirty="0"/>
              <a:t>Ксения Викторовна.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71703" y="6211669"/>
            <a:ext cx="1145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2022</a:t>
            </a:r>
            <a:r>
              <a:rPr lang="en-US" dirty="0" smtClean="0"/>
              <a:t> </a:t>
            </a:r>
            <a:r>
              <a:rPr lang="ru-RU" dirty="0" smtClean="0"/>
              <a:t>год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07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96000">
              <a:schemeClr val="accent1">
                <a:lumMod val="60000"/>
                <a:lumOff val="40000"/>
              </a:schemeClr>
            </a:gs>
            <a:gs pos="44000">
              <a:srgbClr val="92D050"/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детский мюзикл - Выход сказочных героев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370" y="563879"/>
            <a:ext cx="3303270" cy="3633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450" y="2000250"/>
            <a:ext cx="4076700" cy="42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14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6667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259" y="1398493"/>
            <a:ext cx="11421035" cy="3965881"/>
          </a:xfrm>
        </p:spPr>
        <p:txBody>
          <a:bodyPr anchor="ctr"/>
          <a:lstStyle/>
          <a:p>
            <a:pPr algn="just"/>
            <a:r>
              <a:rPr lang="ru-RU" sz="2800" u="sng" dirty="0"/>
              <a:t>Цель:</a:t>
            </a:r>
            <a:r>
              <a:rPr lang="ru-RU" sz="2800" dirty="0"/>
              <a:t> познакомить детей с ИКТ.</a:t>
            </a:r>
          </a:p>
          <a:p>
            <a:pPr algn="just"/>
            <a:r>
              <a:rPr lang="ru-RU" sz="2800" u="sng" dirty="0"/>
              <a:t>Задачи:</a:t>
            </a:r>
            <a:r>
              <a:rPr lang="ru-RU" sz="2800" dirty="0"/>
              <a:t> вспомнить прочитанную сказку, развить логику и внимание, познакомить с но-вой игрой </a:t>
            </a:r>
            <a:r>
              <a:rPr lang="ru-RU" sz="2800" dirty="0" err="1"/>
              <a:t>Монтессори</a:t>
            </a:r>
            <a:r>
              <a:rPr lang="ru-RU" sz="2800" dirty="0"/>
              <a:t> Теремок, развить мелкую моторику, научить различать цвета.</a:t>
            </a:r>
          </a:p>
          <a:p>
            <a:pPr algn="just"/>
            <a:r>
              <a:rPr lang="ru-RU" sz="2800" u="sng" dirty="0"/>
              <a:t>Атрибуты  и пособия для НОД:</a:t>
            </a:r>
            <a:r>
              <a:rPr lang="ru-RU" sz="2800" dirty="0"/>
              <a:t> ноутбук с презентацией  и </a:t>
            </a:r>
            <a:r>
              <a:rPr lang="ru-RU" sz="2800" dirty="0" err="1"/>
              <a:t>Монтессори</a:t>
            </a:r>
            <a:r>
              <a:rPr lang="ru-RU" sz="2800" dirty="0"/>
              <a:t> Теремок с </a:t>
            </a:r>
            <a:r>
              <a:rPr lang="ru-RU" sz="2800" dirty="0" smtClean="0"/>
              <a:t>фигурками</a:t>
            </a:r>
            <a:r>
              <a:rPr lang="ru-RU" sz="2800" dirty="0"/>
              <a:t>, фото и картинки деревьев и кустов.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96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271" y="683741"/>
            <a:ext cx="8915400" cy="1359243"/>
          </a:xfrm>
        </p:spPr>
        <p:txBody>
          <a:bodyPr/>
          <a:lstStyle/>
          <a:p>
            <a:r>
              <a:rPr lang="ru-RU" dirty="0"/>
              <a:t>Не зверь, не птица — Нос, как спица. Летит — пищит, Сядет — молчит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103" y="1812324"/>
            <a:ext cx="3945924" cy="394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2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5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7212" y="824753"/>
            <a:ext cx="8915400" cy="3777622"/>
          </a:xfrm>
        </p:spPr>
        <p:txBody>
          <a:bodyPr/>
          <a:lstStyle/>
          <a:p>
            <a:r>
              <a:rPr lang="ru-RU" dirty="0"/>
              <a:t>Живет в норке, грызет корки. Короткие ножки; боится кошки.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635" y="1667436"/>
            <a:ext cx="3619565" cy="445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8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5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2224" y="206188"/>
            <a:ext cx="8915400" cy="1640541"/>
          </a:xfrm>
        </p:spPr>
        <p:txBody>
          <a:bodyPr/>
          <a:lstStyle/>
          <a:p>
            <a:r>
              <a:rPr lang="ru-RU" dirty="0" smtClean="0"/>
              <a:t>  Где </a:t>
            </a:r>
            <a:r>
              <a:rPr lang="ru-RU" dirty="0"/>
              <a:t>же вы её найдёте?</a:t>
            </a:r>
          </a:p>
          <a:p>
            <a:pPr marL="0" indent="0">
              <a:buNone/>
            </a:pPr>
            <a:r>
              <a:rPr lang="ru-RU" dirty="0" smtClean="0"/>
              <a:t>	Ну </a:t>
            </a:r>
            <a:r>
              <a:rPr lang="ru-RU" dirty="0"/>
              <a:t>конечно же, в болоте!</a:t>
            </a:r>
          </a:p>
          <a:p>
            <a:pPr marL="0" indent="0">
              <a:buNone/>
            </a:pPr>
            <a:r>
              <a:rPr lang="ru-RU" dirty="0" smtClean="0"/>
              <a:t>	Зелена</a:t>
            </a:r>
            <a:r>
              <a:rPr lang="ru-RU" dirty="0"/>
              <a:t>, как трава,</a:t>
            </a:r>
          </a:p>
          <a:p>
            <a:pPr marL="0" indent="0">
              <a:buNone/>
            </a:pPr>
            <a:r>
              <a:rPr lang="ru-RU" dirty="0" smtClean="0"/>
              <a:t>	Говорит</a:t>
            </a:r>
            <a:r>
              <a:rPr lang="ru-RU" dirty="0"/>
              <a:t>: «КВА, КВА, КВА!»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514" y="2115670"/>
            <a:ext cx="3994031" cy="415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0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5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6858" y="672353"/>
            <a:ext cx="8915400" cy="4450080"/>
          </a:xfrm>
        </p:spPr>
        <p:txBody>
          <a:bodyPr>
            <a:normAutofit/>
          </a:bodyPr>
          <a:lstStyle/>
          <a:p>
            <a:r>
              <a:rPr lang="ru-RU" dirty="0" smtClean="0"/>
              <a:t>Комочек </a:t>
            </a:r>
            <a:r>
              <a:rPr lang="ru-RU" dirty="0"/>
              <a:t>пуха, длинное ухо, Прыгает ловко, любит морковку</a:t>
            </a:r>
            <a:r>
              <a:rPr lang="ru-RU" dirty="0" smtClean="0"/>
              <a:t>.</a:t>
            </a:r>
            <a:r>
              <a:rPr lang="ru-RU" dirty="0"/>
              <a:t>	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496" y="1371600"/>
            <a:ext cx="381354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35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0088" y="599520"/>
            <a:ext cx="9387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Зайцы разбегайтесь! Серый зверь. Спасайтесь! Он зубами щелк, щелк. На охоту вышел.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470" y="1629877"/>
            <a:ext cx="4395537" cy="43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6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5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8337" y="660271"/>
            <a:ext cx="7663336" cy="4938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662" y="1371600"/>
            <a:ext cx="3735480" cy="49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3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5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86" y="535143"/>
            <a:ext cx="11516342" cy="4938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91" y="1721224"/>
            <a:ext cx="6644727" cy="435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17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219</TotalTime>
  <Words>156</Words>
  <Application>Microsoft Office PowerPoint</Application>
  <PresentationFormat>Широкоэкранный</PresentationFormat>
  <Paragraphs>17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НОД с применением ИКТ. "Теремок".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с применением ИКТ. "Теремок". "___"____________2022год.</dc:title>
  <dc:creator>Настюн</dc:creator>
  <cp:lastModifiedBy>Настюн</cp:lastModifiedBy>
  <cp:revision>24</cp:revision>
  <dcterms:created xsi:type="dcterms:W3CDTF">2022-04-19T14:36:17Z</dcterms:created>
  <dcterms:modified xsi:type="dcterms:W3CDTF">2022-04-25T15:13:34Z</dcterms:modified>
</cp:coreProperties>
</file>