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98" y="-58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4FD23-E7AC-49D2-B37B-8FF47F1157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D18F-1C19-4770-9AA8-A68B9F06D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471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4FD23-E7AC-49D2-B37B-8FF47F1157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D18F-1C19-4770-9AA8-A68B9F06D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58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4FD23-E7AC-49D2-B37B-8FF47F1157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D18F-1C19-4770-9AA8-A68B9F06D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598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4FD23-E7AC-49D2-B37B-8FF47F1157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D18F-1C19-4770-9AA8-A68B9F06D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145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4FD23-E7AC-49D2-B37B-8FF47F1157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D18F-1C19-4770-9AA8-A68B9F06D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162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4FD23-E7AC-49D2-B37B-8FF47F1157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D18F-1C19-4770-9AA8-A68B9F06D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236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4FD23-E7AC-49D2-B37B-8FF47F1157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D18F-1C19-4770-9AA8-A68B9F06D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009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4FD23-E7AC-49D2-B37B-8FF47F1157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D18F-1C19-4770-9AA8-A68B9F06D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388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4FD23-E7AC-49D2-B37B-8FF47F1157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D18F-1C19-4770-9AA8-A68B9F06D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565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4FD23-E7AC-49D2-B37B-8FF47F1157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D18F-1C19-4770-9AA8-A68B9F06D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593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4FD23-E7AC-49D2-B37B-8FF47F1157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D18F-1C19-4770-9AA8-A68B9F06D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036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4FD23-E7AC-49D2-B37B-8FF47F1157C2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7D18F-1C19-4770-9AA8-A68B9F06D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121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5/1620060375_60-phonoteka_org-p-vesennie-foni-dlya-prezentatsii-detskie-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40"/>
            <a:ext cx="9169019" cy="687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sun9-70.userapi.com/impf/fvHxxjnuaxfxk-WVEuvQFOBE95fbSmyZVTCByQ/mQLqm0h4o-A.jpg?size=900x1600&amp;quality=96&amp;sign=0cc0b31efbc6fde0467b6e063425ba0a&amp;type=album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3596" y="1487004"/>
            <a:ext cx="2523828" cy="3356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73.userapi.com/impf/O3rfe_E2l5jAISIwIdKpef5gSqPjheFj6p5_wQ/T_ClISraw8A.jpg?size=1200x1600&amp;quality=96&amp;sign=bdd90cbebbf439b48565266a967479dc&amp;type=album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51771" y="2135076"/>
            <a:ext cx="2093976" cy="3369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un9-34.userapi.com/impf/PlPL0xW3p48bTd_DLPIoNq91dY_NYz4sJ0XorQ/69ua1SvVyQo.jpg?size=1600x900&amp;quality=96&amp;sign=8f0c424d62c5069db1f3f80ccf5bb498&amp;type=album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77431" y="2931501"/>
            <a:ext cx="2160240" cy="38245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s://catherineasquithgallery.com/uploads/posts/2021-03/1614557371_16-p-tsveti-dlya-fotoshopa-na-belom-fone-21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13391">
            <a:off x="2710656" y="2830692"/>
            <a:ext cx="1733550" cy="110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catherineasquithgallery.com/uploads/posts/2021-03/1614557371_16-p-tsveti-dlya-fotoshopa-na-belom-fone-21.pn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25701" flipV="1">
            <a:off x="4965472" y="2799100"/>
            <a:ext cx="1717914" cy="1174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catherineasquithgallery.com/uploads/posts/2021-03/1614557371_16-p-tsveti-dlya-fotoshopa-na-belom-fone-21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13391">
            <a:off x="-290702" y="1353634"/>
            <a:ext cx="1733550" cy="110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catherineasquithgallery.com/uploads/posts/2021-03/1614557371_16-p-tsveti-dlya-fotoshopa-na-belom-fone-21.pn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25701" flipV="1">
            <a:off x="1964114" y="1322042"/>
            <a:ext cx="1717914" cy="1174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catherineasquithgallery.com/uploads/posts/2021-03/1614557371_16-p-tsveti-dlya-fotoshopa-na-belom-fone-21.pn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13391">
            <a:off x="5807644" y="1875917"/>
            <a:ext cx="1400687" cy="794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catherineasquithgallery.com/uploads/posts/2021-03/1614557371_16-p-tsveti-dlya-fotoshopa-na-belom-fone-21.pn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25701" flipV="1">
            <a:off x="8028355" y="1932597"/>
            <a:ext cx="1234784" cy="949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s://4.bp.blogspot.com/_fJ0FoIoxICw/TTRC6ijryhI/AAAAAAAAAgY/fF4MRYmcbTE/s1600/Menina%2B5.png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442713"/>
            <a:ext cx="1911350" cy="19304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115616" y="188640"/>
            <a:ext cx="74570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марте 2022 года в группе «Звёздочки»  изюминкой проведения 8 марта стала экологическая акция «Мусор не бросай, а в костюмы превращай», где дети могли покрасоваться в костюмах, созданные их родителями из бросового материала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05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honoteka.org/uploads/posts/2021-05/1620060375_60-phonoteka_org-p-vesennie-foni-dlya-prezentatsii-detskie-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40"/>
            <a:ext cx="9169019" cy="687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sun9-5.userapi.com/impf/7JR1T8mxUXVj8AFdYo2fyM8GTj8A1juFKyzP4A/ZBAGN4aaQ1c.jpg?size=1600x1200&amp;quality=96&amp;sign=d2963ca3c8058efdceb302ce448d71b5&amp;type=album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19" y="873685"/>
            <a:ext cx="3771337" cy="25600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9.userapi.com/impf/8okNbnfhwJR3piFZA5nGbsOUHy8DUmrCWrjIGw/9rcyedguMTQ.jpg?size=1600x1200&amp;quality=96&amp;sign=32cc7c47257161af23967665892e7704&amp;type=album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2780928"/>
            <a:ext cx="3402440" cy="33967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s://sun9-79.userapi.com/impf/GmX1USgvJa3YkAaDxRW-fqxXJM9sQA-erRgzAw/nCkmGIj7CDo.jpg?size=1620x2160&amp;quality=96&amp;sign=1612dab7a6c0cb58f10af62e4e09fbf2&amp;type=album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0899" y="3655542"/>
            <a:ext cx="2213610" cy="167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102" name="Picture 6" descr="https://catherineasquithgallery.com/uploads/posts/2021-03/1614565540_20-p-kartinka-devochki-na-belom-fone-23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284984"/>
            <a:ext cx="331236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39952" y="930334"/>
            <a:ext cx="4932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Закончилось данное мероприятие чаепитием, где родителям были вручены небольшие подарки, сделанные руками детей 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44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060375_60-phonoteka_org-p-vesennie-foni-dlya-prezentatsii-detskie-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365"/>
            <a:ext cx="9169019" cy="687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https://sun9-78.userapi.com/impf/J5zDRa_M9K2Bd3ZFh89xJFfVG-zvafb7UlJhqA/qN8bp9-CNF8.jpg?size=1620x2160&amp;quality=96&amp;sign=aa3863f706630c1e3462c23259fba6fd&amp;type=album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https://sun9-78.userapi.com/impf/J5zDRa_M9K2Bd3ZFh89xJFfVG-zvafb7UlJhqA/qN8bp9-CNF8.jpg?size=1620x2160&amp;quality=96&amp;sign=aa3863f706630c1e3462c23259fba6fd&amp;type=album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900" y="332657"/>
            <a:ext cx="1512168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sun9-47.userapi.com/impf/ctLIxPQQdtt-zpVRS8id7uA4DUxEz8XwiPeDFg/8GlRJbU2yXw.jpg?size=1620x2160&amp;quality=96&amp;sign=a0401f747602a4fe38d80d282e33edf4&amp;type=album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42235"/>
            <a:ext cx="1584176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s://sun9-76.userapi.com/impf/CG2w9K6pu3lS48PEYjz-c2ddxdnHdgDZ-zZoJA/x925D-dMU-U.jpg?size=2560x1920&amp;quality=96&amp;sign=912e2a30384e2d384fcf2186c5a2f42a&amp;type=album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57092" y="2924944"/>
            <a:ext cx="3151212" cy="21403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sun9-82.userapi.com/impf/toGnDXTcd6Xv-OCjIA1EfqLitGDEPPfY3sH2Pg/0XF7niSSark.jpg?size=1620x2160&amp;quality=96&amp;sign=fbc7eb288b7575b1adb3130fa1e957ca&amp;type=album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8252" y="2950248"/>
            <a:ext cx="2758593" cy="2115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707905" y="548680"/>
            <a:ext cx="54611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же в марте было проведена акция «Помоги бездомным животным», целью которой было воспитывать в детях бережное отношение и любовь к «братьям нашим меньшим»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Итогом данной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акции стало создание приюта, пусть и для бумажных животных. Но первый шаг уже сделан!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19672" y="5229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 нам плечи расправляет,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Силу, ловкость нам дает.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нам мышцы развивает,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рекорды нас зовет</a:t>
            </a:r>
          </a:p>
        </p:txBody>
      </p:sp>
      <p:pic>
        <p:nvPicPr>
          <p:cNvPr id="10" name="Рисунок 9" descr="https://www.pnglib.com/wp-content/uploads/2021/02/butterflys_60208072a42d0-1536x1467.pn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95" y="2645524"/>
            <a:ext cx="1318518" cy="153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www.pnglib.com/wp-content/uploads/2021/02/butterflys_60208072a42d0-1536x1467.pn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20272" y="3847440"/>
            <a:ext cx="907125" cy="1381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clipart-best.com/img/cat/cat-clip-art-47.pn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4284" y="2164779"/>
            <a:ext cx="1882775" cy="1107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559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060375_60-phonoteka_org-p-vesennie-foni-dlya-prezentatsii-detskie-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40"/>
            <a:ext cx="9169019" cy="687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sun9-6.userapi.com/impf/Lnv7jJvgmWiSOur3Mo952N6hTAwpchtaEvez3w/MB3b8KSre6Q.jpg?size=774x1032&amp;quality=96&amp;sign=9bd1fbce9ec19d44dd912069e13fe1f2&amp;type=albu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48" y="188640"/>
            <a:ext cx="3942438" cy="5256584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77.userapi.com/impf/w4qZJVSVR1afoiqY-sISqgOv6gswunbT3w9aqg/4JZuNVhihss.jpg?size=1032x774&amp;quality=96&amp;sign=872d3a0532ad5eccda49ec2179c82d11&amp;type=album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33292" y="2420888"/>
            <a:ext cx="4396327" cy="299584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84509" y="476672"/>
            <a:ext cx="41639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группы приняли участие в выставки «Народные промыслы Хакасии»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91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060375_60-phonoteka_org-p-vesennie-foni-dlya-prezentatsii-detskie-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40"/>
            <a:ext cx="9169019" cy="687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sun9-36.userapi.com/impf/s4hoHT7rVaCwdUGkmFpP8opz62ZA6NQGUFvHgQ/Xfu0BXWwF7U.jpg?size=1032x774&amp;quality=96&amp;sign=eddf590782977170abdad80066ef4b97&amp;type=album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0440" y="545963"/>
            <a:ext cx="2835565" cy="33766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https://sun9-67.userapi.com/impf/llDL96kl9WjhR_g1QjlzAA1Khp2_X1tRMAP2hA/7uQlOcuCx5U.jpg?size=1032x774&amp;quality=96&amp;sign=c0b2d122bc18c195c16c2b8410a5fd41&amp;type=album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2240" y="439309"/>
            <a:ext cx="2190409" cy="3589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un9-6.userapi.com/impf/zTZeXRjhsPEqBxyO5glvqmXmiSZrjy63Dzxppw/O9qdnbEjpBA.jpg?size=1032x774&amp;quality=96&amp;sign=c35c12a97cc6e86be9222ad58970da11&amp;type=album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7704" y="4213324"/>
            <a:ext cx="4942468" cy="22175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3056005" y="1700808"/>
            <a:ext cx="38701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вам лучшею подружкой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Станет русская игрушка.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недаром все музеи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Дорожат, гордятся ею.</a:t>
            </a:r>
          </a:p>
        </p:txBody>
      </p:sp>
      <p:pic>
        <p:nvPicPr>
          <p:cNvPr id="7" name="Рисунок 6" descr="https://obrazky.superia.cz/1600/matrjoska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65048"/>
            <a:ext cx="3223895" cy="1635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839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102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dcterms:created xsi:type="dcterms:W3CDTF">2022-03-24T17:53:33Z</dcterms:created>
  <dcterms:modified xsi:type="dcterms:W3CDTF">2022-04-25T19:18:26Z</dcterms:modified>
</cp:coreProperties>
</file>