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3" r:id="rId15"/>
    <p:sldId id="274" r:id="rId16"/>
    <p:sldId id="275" r:id="rId17"/>
    <p:sldId id="272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1B03"/>
    <a:srgbClr val="A80044"/>
    <a:srgbClr val="FF0066"/>
    <a:srgbClr val="3A1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877" y="5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04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184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881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17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08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56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3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922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833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65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50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A1953"/>
            </a:gs>
            <a:gs pos="30528">
              <a:schemeClr val="accent1">
                <a:lumMod val="40000"/>
                <a:lumOff val="60000"/>
              </a:schemeClr>
            </a:gs>
            <a:gs pos="72000">
              <a:schemeClr val="accent1">
                <a:tint val="44500"/>
                <a:satMod val="160000"/>
              </a:schemeClr>
            </a:gs>
            <a:gs pos="100000">
              <a:srgbClr val="7030A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BA856-F206-466F-98B4-EBC86ED2BFC7}" type="datetimeFigureOut">
              <a:rPr lang="ru-RU" smtClean="0"/>
              <a:t>05.03.2022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F372B-88C6-4267-8D42-01183B1DA4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89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5111/124269021.1f7/0_bc4bb_2ba5b4d0_S" TargetMode="External"/><Relationship Id="rId2" Type="http://schemas.openxmlformats.org/officeDocument/2006/relationships/hyperlink" Target="http://www.aspekt.tv/media/60/32/12306/122700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odishhome.ru/products/gubki/amaxi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25406" y="881590"/>
            <a:ext cx="4464498" cy="3348374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35151" y="4431347"/>
            <a:ext cx="6893151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</a:rPr>
              <a:t> </a:t>
            </a:r>
            <a:endParaRPr lang="ru-RU" sz="8000" b="1" dirty="0">
              <a:ln>
                <a:solidFill>
                  <a:srgbClr val="00206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8698" y="8511707"/>
            <a:ext cx="1418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Подснежник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5907" t="9056" r="8007" b="4332"/>
          <a:stretch/>
        </p:blipFill>
        <p:spPr>
          <a:xfrm>
            <a:off x="2924944" y="3798744"/>
            <a:ext cx="3717949" cy="498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5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chemeClr val="bg1"/>
                </a:solidFill>
              </a:rPr>
              <a:t>Добавим на них е</a:t>
            </a:r>
            <a:r>
              <a:rPr lang="ru-RU" sz="2800" b="1" dirty="0" smtClean="0">
                <a:solidFill>
                  <a:schemeClr val="bg1"/>
                </a:solidFill>
              </a:rPr>
              <a:t>щё  светлой зелени.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21" y="3275781"/>
            <a:ext cx="6172200" cy="4629150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797152" y="6732240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750858" y="4427984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5397469" y="6967990"/>
            <a:ext cx="540000" cy="540000"/>
          </a:xfrm>
          <a:prstGeom prst="ellipse">
            <a:avLst/>
          </a:prstGeom>
          <a:solidFill>
            <a:srgbClr val="00B050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07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Сделаем блики белилами.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21" y="3275781"/>
            <a:ext cx="6172200" cy="4629150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797152" y="6732240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980728" y="4968896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52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Белилами отметим цветы (опущены вниз) и бутоны (смотрят вверх).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21" y="3255294"/>
            <a:ext cx="6172200" cy="4629150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797152" y="6732240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131048" y="3779912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36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chemeClr val="bg1"/>
                </a:solidFill>
              </a:rPr>
              <a:t>Сделаем блики </a:t>
            </a:r>
            <a:r>
              <a:rPr lang="ru-RU" sz="2800" b="1" dirty="0" smtClean="0">
                <a:solidFill>
                  <a:schemeClr val="bg1"/>
                </a:solidFill>
              </a:rPr>
              <a:t>тёмно-синим цветом.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21" y="3275781"/>
            <a:ext cx="6172200" cy="4629150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797152" y="6732240"/>
            <a:ext cx="540000" cy="540000"/>
          </a:xfrm>
          <a:prstGeom prst="ellipse">
            <a:avLst/>
          </a:prstGeom>
          <a:solidFill>
            <a:srgbClr val="002060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131048" y="3779912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19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-108520"/>
            <a:ext cx="6172200" cy="1524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Работа готова! Весеннего настроения!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19405" y="2291746"/>
            <a:ext cx="7296811" cy="5472608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4459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9291" b="19291"/>
          <a:stretch/>
        </p:blipFill>
        <p:spPr>
          <a:xfrm>
            <a:off x="342899" y="366184"/>
            <a:ext cx="6088593" cy="8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469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9" b="22596"/>
          <a:stretch/>
        </p:blipFill>
        <p:spPr>
          <a:xfrm>
            <a:off x="176364" y="827584"/>
            <a:ext cx="6338736" cy="7938400"/>
          </a:xfrm>
        </p:spPr>
      </p:pic>
    </p:spTree>
    <p:extLst>
      <p:ext uri="{BB962C8B-B14F-4D97-AF65-F5344CB8AC3E}">
        <p14:creationId xmlns:p14="http://schemas.microsoft.com/office/powerpoint/2010/main" val="618039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Источники информации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Фотографии, использованные в презентации, авторские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  <a:hlinkClick r:id="rId2"/>
              </a:rPr>
              <a:t>http://</a:t>
            </a:r>
            <a:r>
              <a:rPr lang="en-US" b="1" dirty="0" smtClean="0">
                <a:solidFill>
                  <a:srgbClr val="002060"/>
                </a:solidFill>
                <a:hlinkClick r:id="rId2"/>
              </a:rPr>
              <a:t>www.aspekt.tv/media/60/32/12306/122700.png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палитра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  <a:hlinkClick r:id="rId3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hlinkClick r:id="rId3"/>
              </a:rPr>
              <a:t>img-fotki.yandex.ru/get/5111/124269021.1f7/0_bc4bb_2ba5b4d0_S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кисть</a:t>
            </a: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  <a:hlinkClick r:id="rId4"/>
              </a:rPr>
              <a:t>http://</a:t>
            </a:r>
            <a:r>
              <a:rPr lang="en-US" b="1" dirty="0" smtClean="0">
                <a:solidFill>
                  <a:srgbClr val="7030A0"/>
                </a:solidFill>
                <a:hlinkClick r:id="rId4"/>
              </a:rPr>
              <a:t>modishhome.ru/products/gubki/amaxi.jpg</a:t>
            </a:r>
            <a:r>
              <a:rPr lang="ru-RU" b="1" dirty="0" smtClean="0">
                <a:solidFill>
                  <a:srgbClr val="7030A0"/>
                </a:solidFill>
              </a:rPr>
              <a:t> губка</a:t>
            </a:r>
            <a:endParaRPr lang="ru-RU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трелка влево 4">
            <a:hlinkClick r:id="" action="ppaction://hlinkshowjump?jump=firstslide"/>
          </p:cNvPr>
          <p:cNvSpPr/>
          <p:nvPr/>
        </p:nvSpPr>
        <p:spPr>
          <a:xfrm>
            <a:off x="256710" y="181754"/>
            <a:ext cx="1224136" cy="639016"/>
          </a:xfrm>
          <a:prstGeom prst="leftArrow">
            <a:avLst/>
          </a:prstGeom>
          <a:gradFill flip="none" rotWithShape="1">
            <a:gsLst>
              <a:gs pos="0">
                <a:srgbClr val="3A1953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7030A0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В начало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7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Инструменты и материалы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1835696"/>
            <a:ext cx="6172200" cy="683088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плотный(бумагу для принтера не использовать) лист формата А3;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широкая плоская кисть(щетина), средняя и тонкая кисти (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синтетика и щетина),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палитра;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гуашь жёлтая, тёмно-синяя, белила,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малиновая, коричневая, зелёная, фиолетовая(если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нет, получить смешением: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синий+красный+белила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салфетка тряпичная;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стаканчик с водой для промывания кистей(работу стараться не мочить; работать краской, добавлять воду по крайней необходимости; после промывки кисть обсушить салфеткой)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тобы успеть выполнить работу за урок, фон сделать заранее.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58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chemeClr val="bg1"/>
                </a:solidFill>
              </a:rPr>
              <a:t>Покрываем весь лист белой гуашью.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21" y="3275781"/>
            <a:ext cx="6172200" cy="4629150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797152" y="6732240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635896" y="1965875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87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Наносим на лист, размещая по диагонали, мазками синий, малиновый, фиолетовый цвета гуашью. Размываем в градиент.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21" y="3275781"/>
            <a:ext cx="6172200" cy="4629150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797152" y="6732240"/>
            <a:ext cx="540000" cy="540000"/>
          </a:xfrm>
          <a:prstGeom prst="ellipse">
            <a:avLst/>
          </a:prstGeom>
          <a:solidFill>
            <a:srgbClr val="0070C0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635896" y="1965875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5397469" y="6967990"/>
            <a:ext cx="540000" cy="540000"/>
          </a:xfrm>
          <a:prstGeom prst="ellipse">
            <a:avLst/>
          </a:prstGeom>
          <a:solidFill>
            <a:srgbClr val="7030A0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97152" y="7470575"/>
            <a:ext cx="540000" cy="540000"/>
          </a:xfrm>
          <a:prstGeom prst="ellipse">
            <a:avLst/>
          </a:prstGeom>
          <a:solidFill>
            <a:srgbClr val="A80044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44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нижней части добавим коричневую гуашь, а белила –  в верхнюю и нижнюю часть работы. Поролоновой губкой (по влажному) «сделаем» текстуру снега.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3395" y="2756173"/>
            <a:ext cx="7104789" cy="5328592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797152" y="6732240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635896" y="1965875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5397469" y="6967990"/>
            <a:ext cx="540000" cy="540000"/>
          </a:xfrm>
          <a:prstGeom prst="ellipse">
            <a:avLst/>
          </a:prstGeom>
          <a:solidFill>
            <a:srgbClr val="371B03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modishhome.ru/products/gubki/amaxi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"/>
          <a:stretch/>
        </p:blipFill>
        <p:spPr bwMode="auto">
          <a:xfrm>
            <a:off x="5172399" y="7787708"/>
            <a:ext cx="1841793" cy="131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9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В белила добавим зелёную гуашь. Наметим стебельки подснежников.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21" y="3275781"/>
            <a:ext cx="6172200" cy="4629150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797152" y="6732240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635896" y="2699792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5397469" y="6967990"/>
            <a:ext cx="540000" cy="540000"/>
          </a:xfrm>
          <a:prstGeom prst="ellipse">
            <a:avLst/>
          </a:prstGeom>
          <a:solidFill>
            <a:srgbClr val="00B050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30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Тем же цветом добавим листики.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21" y="3275781"/>
            <a:ext cx="6172200" cy="4629150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797152" y="6732240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916832" y="4045257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5397469" y="6967990"/>
            <a:ext cx="540000" cy="540000"/>
          </a:xfrm>
          <a:prstGeom prst="ellipse">
            <a:avLst/>
          </a:prstGeom>
          <a:solidFill>
            <a:srgbClr val="00B050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47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Открытым зелёным цветом начинаем прорисовывать стебельки и листья.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21" y="3275781"/>
            <a:ext cx="6172200" cy="4629150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700808" y="5120711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5397469" y="6967990"/>
            <a:ext cx="540000" cy="540000"/>
          </a:xfrm>
          <a:prstGeom prst="ellipse">
            <a:avLst/>
          </a:prstGeom>
          <a:solidFill>
            <a:srgbClr val="00B050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38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Добавим на них жёлтые штрихи.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21" y="3275781"/>
            <a:ext cx="6172200" cy="4629150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ttp://g01.a.alicdn.com/kf/HTB1GhnYKFXXXXcCXXXXq6xXFXXXD/Convenient-Portable-Wooden-Artists-Painting-Plain-Blank-font-b-Palette-b-font-Craft-Oval-And-Hole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5400000">
            <a:off x="4136259" y="6307404"/>
            <a:ext cx="3060847" cy="23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797152" y="6732240"/>
            <a:ext cx="540000" cy="540000"/>
          </a:xfrm>
          <a:prstGeom prst="ellipse">
            <a:avLst/>
          </a:prstGeom>
          <a:solidFill>
            <a:srgbClr val="FFFF00"/>
          </a:solidFill>
          <a:ln>
            <a:solidFill>
              <a:srgbClr val="3A1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-fotki.yandex.ru/get/6604/47407354.70e/0_eaf49_ea903be0_ori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646910" y="5154961"/>
            <a:ext cx="1872208" cy="18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20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237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Инструменты и материалы</vt:lpstr>
      <vt:lpstr>Покрываем весь лист белой гуашью.</vt:lpstr>
      <vt:lpstr>Наносим на лист, размещая по диагонали, мазками синий, малиновый, фиолетовый цвета гуашью. Размываем в градиент.</vt:lpstr>
      <vt:lpstr>В нижней части добавим коричневую гуашь, а белила –  в верхнюю и нижнюю часть работы. Поролоновой губкой (по влажному) «сделаем» текстуру снега.</vt:lpstr>
      <vt:lpstr>В белила добавим зелёную гуашь. Наметим стебельки подснежников.</vt:lpstr>
      <vt:lpstr>Тем же цветом добавим листики.</vt:lpstr>
      <vt:lpstr>Открытым зелёным цветом начинаем прорисовывать стебельки и листья.</vt:lpstr>
      <vt:lpstr>Добавим на них жёлтые штрихи.</vt:lpstr>
      <vt:lpstr>Добавим на них ещё  светлой зелени.</vt:lpstr>
      <vt:lpstr>Сделаем блики белилами.</vt:lpstr>
      <vt:lpstr>Белилами отметим цветы (опущены вниз) и бутоны (смотрят вверх).</vt:lpstr>
      <vt:lpstr>Сделаем блики тёмно-синим цветом. </vt:lpstr>
      <vt:lpstr>Работа готова! Весеннего настроения!</vt:lpstr>
      <vt:lpstr>Презентация PowerPoint</vt:lpstr>
      <vt:lpstr>Презентация PowerPoint</vt:lpstr>
      <vt:lpstr>Источники информации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Виктория</cp:lastModifiedBy>
  <cp:revision>11</cp:revision>
  <dcterms:created xsi:type="dcterms:W3CDTF">2017-03-05T06:17:32Z</dcterms:created>
  <dcterms:modified xsi:type="dcterms:W3CDTF">2022-03-05T03:29:23Z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430345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