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61" r:id="rId3"/>
    <p:sldId id="276" r:id="rId4"/>
    <p:sldId id="281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34" autoAdjust="0"/>
    <p:restoredTop sz="94660"/>
  </p:normalViewPr>
  <p:slideViewPr>
    <p:cSldViewPr snapToGrid="0">
      <p:cViewPr varScale="1">
        <p:scale>
          <a:sx n="78" d="100"/>
          <a:sy n="78" d="100"/>
        </p:scale>
        <p:origin x="72" y="2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78C5-FE84-4C2A-AB58-9937C3130DBF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21EF-9A60-4FE5-AEBA-FEAD2E62E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229270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78C5-FE84-4C2A-AB58-9937C3130DBF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21EF-9A60-4FE5-AEBA-FEAD2E62E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391835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78C5-FE84-4C2A-AB58-9937C3130DBF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21EF-9A60-4FE5-AEBA-FEAD2E62E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592713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78C5-FE84-4C2A-AB58-9937C3130DBF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21EF-9A60-4FE5-AEBA-FEAD2E62E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593987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78C5-FE84-4C2A-AB58-9937C3130DBF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21EF-9A60-4FE5-AEBA-FEAD2E62E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976157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78C5-FE84-4C2A-AB58-9937C3130DBF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21EF-9A60-4FE5-AEBA-FEAD2E62E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85900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78C5-FE84-4C2A-AB58-9937C3130DBF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21EF-9A60-4FE5-AEBA-FEAD2E62E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562209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78C5-FE84-4C2A-AB58-9937C3130DBF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21EF-9A60-4FE5-AEBA-FEAD2E62E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420861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78C5-FE84-4C2A-AB58-9937C3130DBF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21EF-9A60-4FE5-AEBA-FEAD2E62E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058600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78C5-FE84-4C2A-AB58-9937C3130DBF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21EF-9A60-4FE5-AEBA-FEAD2E62E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93836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78C5-FE84-4C2A-AB58-9937C3130DBF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21EF-9A60-4FE5-AEBA-FEAD2E62E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20697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778C5-FE84-4C2A-AB58-9937C3130DBF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721EF-9A60-4FE5-AEBA-FEAD2E62E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383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317104"/>
      </p:ext>
    </p:extLst>
  </p:cSld>
  <p:clrMapOvr>
    <a:masterClrMapping/>
  </p:clrMapOvr>
  <p:transition spd="slow" advTm="3224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736635"/>
      </p:ext>
    </p:extLst>
  </p:cSld>
  <p:clrMapOvr>
    <a:masterClrMapping/>
  </p:clrMapOvr>
  <p:transition spd="slow" advTm="48926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52400" y="-85725"/>
            <a:ext cx="12344400" cy="694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591522"/>
      </p:ext>
    </p:extLst>
  </p:cSld>
  <p:clrMapOvr>
    <a:masterClrMapping/>
  </p:clrMapOvr>
  <p:transition spd="slow" advTm="2617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952" y="1755394"/>
            <a:ext cx="3093766" cy="958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013854" y="4899023"/>
            <a:ext cx="3064863" cy="919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7969270"/>
      </p:ext>
    </p:extLst>
  </p:cSld>
  <p:clrMapOvr>
    <a:masterClrMapping/>
  </p:clrMapOvr>
  <p:transition spd="slow" advTm="45642">
    <p:fade/>
  </p:transition>
  <p:timing>
    <p:tnLst>
      <p:par>
        <p:cTn id="1" dur="indefinite" restart="never" nodeType="tmRoot"/>
      </p:par>
    </p:tnLst>
  </p:timing>
  <p:extLst mod="1">
    <p:ext uri="{3A86A75C-4F4B-4683-9AE1-C65F6400EC91}">
      <p14:laserTraceLst xmlns:p14="http://schemas.microsoft.com/office/powerpoint/2010/main">
        <p14:tracePtLst>
          <p14:tracePt t="6596" x="304800" y="5238750"/>
          <p14:tracePt t="6741" x="298450" y="5238750"/>
          <p14:tracePt t="6925" x="304800" y="5238750"/>
          <p14:tracePt t="6933" x="317500" y="5238750"/>
          <p14:tracePt t="6973" x="323850" y="5232400"/>
          <p14:tracePt t="7029" x="323850" y="5226050"/>
          <p14:tracePt t="7085" x="323850" y="5219700"/>
          <p14:tracePt t="7477" x="323850" y="5213350"/>
          <p14:tracePt t="8165" x="349250" y="5213350"/>
          <p14:tracePt t="8173" x="374650" y="5232400"/>
          <p14:tracePt t="8181" x="482600" y="5270500"/>
          <p14:tracePt t="8191" x="603250" y="5289550"/>
          <p14:tracePt t="8208" x="1130300" y="5384800"/>
          <p14:tracePt t="8225" x="1860550" y="5486400"/>
          <p14:tracePt t="8241" x="2527300" y="5575300"/>
          <p14:tracePt t="8292" x="3498850" y="5645150"/>
          <p14:tracePt t="8341" x="3994150" y="5645150"/>
          <p14:tracePt t="8391" x="4451350" y="5645150"/>
          <p14:tracePt t="8408" x="4667250" y="5702300"/>
          <p14:tracePt t="8425" x="4953000" y="5753100"/>
          <p14:tracePt t="8441" x="5549900" y="5899150"/>
          <p14:tracePt t="8458" x="6235700" y="6076950"/>
          <p14:tracePt t="8475" x="7505700" y="6438900"/>
          <p14:tracePt t="8492" x="8293100" y="6515100"/>
          <p14:tracePt t="8508" x="9086850" y="6496050"/>
          <p14:tracePt t="8524" x="9607550" y="6318250"/>
          <p14:tracePt t="8541" x="9937750" y="6083300"/>
          <p14:tracePt t="8558" x="10121900" y="5937250"/>
          <p14:tracePt t="8575" x="10261600" y="5835650"/>
          <p14:tracePt t="8591" x="10375900" y="5721350"/>
          <p14:tracePt t="8608" x="10458450" y="5499100"/>
          <p14:tracePt t="8625" x="10502900" y="5130800"/>
          <p14:tracePt t="8641" x="10502900" y="4762500"/>
          <p14:tracePt t="8658" x="10464800" y="4546600"/>
          <p14:tracePt t="8676" x="10394950" y="4248150"/>
          <p14:tracePt t="8691" x="10223500" y="3822700"/>
          <p14:tracePt t="8708" x="10001250" y="3308350"/>
          <p14:tracePt t="8724" x="9690100" y="2940050"/>
          <p14:tracePt t="8740" x="9563100" y="2768600"/>
          <p14:tracePt t="8757" x="9442450" y="2609850"/>
          <p14:tracePt t="8774" x="9283700" y="2476500"/>
          <p14:tracePt t="8791" x="9074150" y="2254250"/>
          <p14:tracePt t="8807" x="8870950" y="1987550"/>
          <p14:tracePt t="8824" x="8750300" y="1847850"/>
          <p14:tracePt t="8841" x="8693150" y="1778000"/>
          <p14:tracePt t="8857" x="8655050" y="1739900"/>
          <p14:tracePt t="8874" x="8610600" y="1701800"/>
          <p14:tracePt t="8891" x="8464550" y="1625600"/>
          <p14:tracePt t="8908" x="8185150" y="1485900"/>
          <p14:tracePt t="8924" x="7905750" y="1358900"/>
          <p14:tracePt t="8940" x="7588250" y="1231900"/>
          <p14:tracePt t="8957" x="7410450" y="1149350"/>
          <p14:tracePt t="8974" x="7289800" y="1079500"/>
          <p14:tracePt t="8991" x="7175500" y="1028700"/>
          <p14:tracePt t="9007" x="7048500" y="990600"/>
          <p14:tracePt t="9024" x="6921500" y="952500"/>
          <p14:tracePt t="9041" x="6807200" y="933450"/>
          <p14:tracePt t="9057" x="6711950" y="920750"/>
          <p14:tracePt t="9074" x="6623050" y="920750"/>
          <p14:tracePt t="9090" x="6559550" y="920750"/>
          <p14:tracePt t="9108" x="6451600" y="933450"/>
          <p14:tracePt t="9124" x="6330950" y="958850"/>
          <p14:tracePt t="9140" x="6229350" y="977900"/>
          <p14:tracePt t="9157" x="6134100" y="1016000"/>
          <p14:tracePt t="9174" x="6000750" y="1079500"/>
          <p14:tracePt t="9191" x="5822950" y="1104900"/>
          <p14:tracePt t="9207" x="5594350" y="1168400"/>
          <p14:tracePt t="9224" x="5410200" y="1231900"/>
          <p14:tracePt t="9240" x="5257800" y="1289050"/>
          <p14:tracePt t="9257" x="5149850" y="1346200"/>
          <p14:tracePt t="9259" x="5105400" y="1377950"/>
          <p14:tracePt t="9274" x="5054600" y="1403350"/>
          <p14:tracePt t="9290" x="4953000" y="1460500"/>
          <p14:tracePt t="9307" x="4800600" y="1536700"/>
          <p14:tracePt t="9324" x="4749800" y="1549400"/>
          <p14:tracePt t="9340" x="4724400" y="1568450"/>
          <p14:tracePt t="9357" x="4679950" y="1581150"/>
          <p14:tracePt t="9374" x="4629150" y="1612900"/>
          <p14:tracePt t="9390" x="4451350" y="1676400"/>
          <p14:tracePt t="9407" x="4286250" y="1758950"/>
          <p14:tracePt t="9423" x="4159250" y="1847850"/>
          <p14:tracePt t="9440" x="4114800" y="1892300"/>
          <p14:tracePt t="9457" x="4044950" y="1949450"/>
          <p14:tracePt t="9473" x="3962400" y="2012950"/>
          <p14:tracePt t="9490" x="3822700" y="2108200"/>
          <p14:tracePt t="9507" x="3638550" y="2298700"/>
          <p14:tracePt t="9524" x="3549650" y="2406650"/>
          <p14:tracePt t="9540" x="3530600" y="2482850"/>
          <p14:tracePt t="9557" x="3498850" y="2584450"/>
          <p14:tracePt t="9574" x="3492500" y="2647950"/>
          <p14:tracePt t="9590" x="3473450" y="2755900"/>
          <p14:tracePt t="9606" x="3448050" y="2908300"/>
          <p14:tracePt t="9623" x="3441700" y="3054350"/>
          <p14:tracePt t="9640" x="3422650" y="3155950"/>
          <p14:tracePt t="9656" x="3454400" y="3238500"/>
          <p14:tracePt t="9673" x="3467100" y="3327400"/>
          <p14:tracePt t="9690" x="3498850" y="3454400"/>
          <p14:tracePt t="9706" x="3536950" y="3575050"/>
          <p14:tracePt t="9723" x="3600450" y="3752850"/>
          <p14:tracePt t="9740" x="3657600" y="3867150"/>
          <p14:tracePt t="9756" x="3695700" y="3949700"/>
          <p14:tracePt t="9773" x="3746500" y="4044950"/>
          <p14:tracePt t="9790" x="3835400" y="4178300"/>
          <p14:tracePt t="9807" x="3930650" y="4368800"/>
          <p14:tracePt t="9823" x="4025900" y="4533900"/>
          <p14:tracePt t="9840" x="4102100" y="4648200"/>
          <p14:tracePt t="9856" x="4165600" y="4737100"/>
          <p14:tracePt t="9873" x="4235450" y="4832350"/>
          <p14:tracePt t="9890" x="4337050" y="4953000"/>
          <p14:tracePt t="9906" x="4470400" y="5156200"/>
          <p14:tracePt t="9924" x="4635500" y="5365750"/>
          <p14:tracePt t="9940" x="4737100" y="5473700"/>
          <p14:tracePt t="9957" x="4857750" y="5575300"/>
          <p14:tracePt t="9973" x="4972050" y="5638800"/>
          <p14:tracePt t="9990" x="5041900" y="5683250"/>
          <p14:tracePt t="10006" x="5111750" y="5721350"/>
          <p14:tracePt t="10023" x="5245100" y="5746750"/>
          <p14:tracePt t="10040" x="5486400" y="5778500"/>
          <p14:tracePt t="10056" x="5715000" y="5835650"/>
          <p14:tracePt t="10073" x="5911850" y="5873750"/>
          <p14:tracePt t="10090" x="6076950" y="5892800"/>
          <p14:tracePt t="10107" x="6203950" y="5899150"/>
          <p14:tracePt t="10123" x="6457950" y="5784850"/>
          <p14:tracePt t="10140" x="6724650" y="5689600"/>
          <p14:tracePt t="10156" x="6908800" y="5613400"/>
          <p14:tracePt t="10173" x="7067550" y="5537200"/>
          <p14:tracePt t="10190" x="7169150" y="5467350"/>
          <p14:tracePt t="10206" x="7239000" y="5365750"/>
          <p14:tracePt t="10223" x="7321550" y="5200650"/>
          <p14:tracePt t="10240" x="7385050" y="5041900"/>
          <p14:tracePt t="10256" x="7442200" y="4902200"/>
          <p14:tracePt t="10273" x="7486650" y="4787900"/>
          <p14:tracePt t="10290" x="7518400" y="4648200"/>
          <p14:tracePt t="10306" x="7556500" y="4533900"/>
          <p14:tracePt t="10323" x="7569200" y="4432300"/>
          <p14:tracePt t="10340" x="7581900" y="4394200"/>
          <p14:tracePt t="10356" x="7588250" y="4381500"/>
          <p14:tracePt t="10373" x="7588250" y="4362450"/>
          <p14:tracePt t="10437" x="7588250" y="4356100"/>
          <p14:tracePt t="10446" x="7588250" y="4343400"/>
          <p14:tracePt t="10509" x="7588250" y="4330700"/>
          <p14:tracePt t="10517" x="7588250" y="4324350"/>
          <p14:tracePt t="10573" x="7594600" y="4324350"/>
          <p14:tracePt t="10597" x="7594600" y="4318000"/>
          <p14:tracePt t="12262" x="7600950" y="4311650"/>
          <p14:tracePt t="12269" x="7620000" y="4311650"/>
          <p14:tracePt t="12285" x="7626350" y="4311650"/>
          <p14:tracePt t="12293" x="7632700" y="4311650"/>
          <p14:tracePt t="12305" x="7639050" y="4305300"/>
          <p14:tracePt t="12321" x="7670800" y="4305300"/>
          <p14:tracePt t="12337" x="7721600" y="4298950"/>
          <p14:tracePt t="12343" x="7785100" y="4298950"/>
          <p14:tracePt t="12388" x="8089900" y="4286250"/>
          <p14:tracePt t="12437" x="8115300" y="4298950"/>
          <p14:tracePt t="12488" x="8140700" y="4387850"/>
          <p14:tracePt t="12504" x="8147050" y="4400550"/>
          <p14:tracePt t="12521" x="8147050" y="4413250"/>
          <p14:tracePt t="12537" x="8147050" y="4445000"/>
          <p14:tracePt t="12555" x="8185150" y="4514850"/>
          <p14:tracePt t="12572" x="8204200" y="4533900"/>
          <p14:tracePt t="12588" x="8223250" y="4552950"/>
          <p14:tracePt t="12605" x="8280400" y="4622800"/>
          <p14:tracePt t="12621" x="8362950" y="4711700"/>
          <p14:tracePt t="12637" x="8432800" y="4787900"/>
          <p14:tracePt t="12654" x="8502650" y="4864100"/>
          <p14:tracePt t="12671" x="8521700" y="4889500"/>
          <p14:tracePt t="12704" x="8528050" y="4889500"/>
          <p14:tracePt t="12733" x="8534400" y="4889500"/>
          <p14:tracePt t="12749" x="8540750" y="4889500"/>
          <p14:tracePt t="12765" x="8553450" y="4889500"/>
          <p14:tracePt t="12806" x="8559800" y="4889500"/>
          <p14:tracePt t="12813" x="8578850" y="4889500"/>
          <p14:tracePt t="12823" x="8623300" y="4889500"/>
          <p14:tracePt t="12837" x="8674100" y="4895850"/>
          <p14:tracePt t="12854" x="8705850" y="4908550"/>
          <p14:tracePt t="12871" x="8718550" y="4908550"/>
          <p14:tracePt t="14422" x="8724900" y="4908550"/>
          <p14:tracePt t="14439" x="8718550" y="4889500"/>
          <p14:tracePt t="14445" x="8705850" y="4851400"/>
          <p14:tracePt t="14454" x="8693150" y="4832350"/>
          <p14:tracePt t="14469" x="8667750" y="4762500"/>
          <p14:tracePt t="14519" x="8597900" y="4552950"/>
          <p14:tracePt t="14569" x="8547100" y="4362450"/>
          <p14:tracePt t="14620" x="8496300" y="4229100"/>
          <p14:tracePt t="14636" x="8451850" y="4140200"/>
          <p14:tracePt t="14652" x="8382000" y="4044950"/>
          <p14:tracePt t="14669" x="8318500" y="3943350"/>
          <p14:tracePt t="14686" x="8267700" y="3886200"/>
          <p14:tracePt t="14702" x="8242300" y="3854450"/>
          <p14:tracePt t="14720" x="8166100" y="3797300"/>
          <p14:tracePt t="14735" x="8077200" y="3727450"/>
          <p14:tracePt t="14753" x="7937500" y="3606800"/>
          <p14:tracePt t="14769" x="7747000" y="3498850"/>
          <p14:tracePt t="14786" x="7620000" y="3390900"/>
          <p14:tracePt t="14802" x="7556500" y="3340100"/>
          <p14:tracePt t="14818" x="7537450" y="3321050"/>
          <p14:tracePt t="14836" x="7435850" y="3251200"/>
          <p14:tracePt t="14852" x="7334250" y="3206750"/>
          <p14:tracePt t="14869" x="7200900" y="3136900"/>
          <p14:tracePt t="14885" x="7086600" y="3098800"/>
          <p14:tracePt t="14902" x="7016750" y="3073400"/>
          <p14:tracePt t="14919" x="6953250" y="3035300"/>
          <p14:tracePt t="14936" x="6838950" y="2978150"/>
          <p14:tracePt t="14952" x="6756400" y="2952750"/>
          <p14:tracePt t="14969" x="6635750" y="2908300"/>
          <p14:tracePt t="14986" x="6508750" y="2857500"/>
          <p14:tracePt t="15002" x="6394450" y="2787650"/>
          <p14:tracePt t="15020" x="6235700" y="2717800"/>
          <p14:tracePt t="15036" x="6089650" y="2673350"/>
          <p14:tracePt t="15052" x="5848350" y="2578100"/>
          <p14:tracePt t="15068" x="5657850" y="2514600"/>
          <p14:tracePt t="15085" x="5486400" y="2482850"/>
          <p14:tracePt t="15102" x="5334000" y="2438400"/>
          <p14:tracePt t="15119" x="5194300" y="2432050"/>
          <p14:tracePt t="15135" x="5022850" y="2432050"/>
          <p14:tracePt t="15152" x="4921250" y="2451100"/>
          <p14:tracePt t="15168" x="4813300" y="2470150"/>
          <p14:tracePt t="15185" x="4667250" y="2470150"/>
          <p14:tracePt t="15202" x="4514850" y="2470150"/>
          <p14:tracePt t="15219" x="4292600" y="2470150"/>
          <p14:tracePt t="15236" x="4178300" y="2470150"/>
          <p14:tracePt t="15252" x="4095750" y="2489200"/>
          <p14:tracePt t="15268" x="4051300" y="2508250"/>
          <p14:tracePt t="15285" x="3994150" y="2546350"/>
          <p14:tracePt t="15302" x="3917950" y="2584450"/>
          <p14:tracePt t="15318" x="3835400" y="2616200"/>
          <p14:tracePt t="15335" x="3784600" y="2635250"/>
          <p14:tracePt t="15352" x="3746500" y="2654300"/>
          <p14:tracePt t="15369" x="3727450" y="2667000"/>
          <p14:tracePt t="15385" x="3714750" y="2673350"/>
          <p14:tracePt t="15389" x="3702050" y="2686050"/>
          <p14:tracePt t="15402" x="3676650" y="2705100"/>
          <p14:tracePt t="15418" x="3632200" y="2743200"/>
          <p14:tracePt t="15435" x="3562350" y="2813050"/>
          <p14:tracePt t="15452" x="3543300" y="2851150"/>
          <p14:tracePt t="15468" x="3517900" y="2901950"/>
          <p14:tracePt t="15485" x="3486150" y="2965450"/>
          <p14:tracePt t="15502" x="3467100" y="2984500"/>
          <p14:tracePt t="15519" x="3460750" y="2997200"/>
          <p14:tracePt t="15535" x="3460750" y="3003550"/>
          <p14:tracePt t="15551" x="3454400" y="3016250"/>
          <p14:tracePt t="15568" x="3448050" y="3016250"/>
          <p14:tracePt t="15605" x="3448050" y="3022600"/>
          <p14:tracePt t="15677" x="3448050" y="3016250"/>
          <p14:tracePt t="15686" x="3448050" y="2997200"/>
          <p14:tracePt t="15693" x="3448050" y="2965450"/>
          <p14:tracePt t="15703" x="3460750" y="2921000"/>
          <p14:tracePt t="15718" x="3467100" y="2857500"/>
          <p14:tracePt t="15735" x="3473450" y="2806700"/>
          <p14:tracePt t="15752" x="3492500" y="2762250"/>
          <p14:tracePt t="15768" x="3511550" y="2724150"/>
          <p14:tracePt t="15785" x="3543300" y="2660650"/>
          <p14:tracePt t="15801" x="3575050" y="2603500"/>
          <p14:tracePt t="15818" x="3625850" y="2552700"/>
          <p14:tracePt t="15835" x="3683000" y="2489200"/>
          <p14:tracePt t="15852" x="3778250" y="2393950"/>
          <p14:tracePt t="15869" x="3822700" y="2355850"/>
          <p14:tracePt t="15884" x="3873500" y="2330450"/>
          <p14:tracePt t="15901" x="3930650" y="2298700"/>
          <p14:tracePt t="15918" x="3981450" y="2260600"/>
          <p14:tracePt t="15935" x="4044950" y="2235200"/>
          <p14:tracePt t="15951" x="4108450" y="2197100"/>
          <p14:tracePt t="15968" x="4210050" y="2133600"/>
          <p14:tracePt t="15985" x="4324350" y="2070100"/>
          <p14:tracePt t="16001" x="4419600" y="2032000"/>
          <p14:tracePt t="16018" x="4508500" y="2006600"/>
          <p14:tracePt t="16035" x="4641850" y="1974850"/>
          <p14:tracePt t="16052" x="4775200" y="1962150"/>
          <p14:tracePt t="16068" x="4819650" y="1955800"/>
          <p14:tracePt t="16084" x="5029200" y="1943100"/>
          <p14:tracePt t="16101" x="5219700" y="1943100"/>
          <p14:tracePt t="16117" x="5486400" y="1924050"/>
          <p14:tracePt t="16135" x="5651500" y="1924050"/>
          <p14:tracePt t="16151" x="5854700" y="1924050"/>
          <p14:tracePt t="16167" x="6013450" y="1924050"/>
          <p14:tracePt t="16185" x="6159500" y="1924050"/>
          <p14:tracePt t="16201" x="6286500" y="1936750"/>
          <p14:tracePt t="16217" x="6407150" y="1968500"/>
          <p14:tracePt t="16234" x="6496050" y="1987550"/>
          <p14:tracePt t="16252" x="6591300" y="2000250"/>
          <p14:tracePt t="16268" x="6699250" y="2019300"/>
          <p14:tracePt t="16285" x="6845300" y="2063750"/>
          <p14:tracePt t="16301" x="6978650" y="2133600"/>
          <p14:tracePt t="16318" x="7124700" y="2184400"/>
          <p14:tracePt t="16335" x="7169150" y="2203450"/>
          <p14:tracePt t="16351" x="7200900" y="2216150"/>
          <p14:tracePt t="16367" x="7239000" y="2247900"/>
          <p14:tracePt t="16384" x="7270750" y="2279650"/>
          <p14:tracePt t="16402" x="7289800" y="2311400"/>
          <p14:tracePt t="16406" x="7302500" y="2324100"/>
          <p14:tracePt t="16417" x="7308850" y="2343150"/>
          <p14:tracePt t="16434" x="7321550" y="2381250"/>
          <p14:tracePt t="16452" x="7340600" y="2393950"/>
          <p14:tracePt t="16468" x="7340600" y="2400300"/>
          <p14:tracePt t="16484" x="7346950" y="2400300"/>
          <p14:tracePt t="17334" x="7334250" y="2400300"/>
          <p14:tracePt t="17341" x="7327900" y="2400300"/>
          <p14:tracePt t="17350" x="7296150" y="2400300"/>
          <p14:tracePt t="17367" x="7188200" y="2393950"/>
          <p14:tracePt t="17383" x="7067550" y="2368550"/>
          <p14:tracePt t="17400" x="6915150" y="2343150"/>
          <p14:tracePt t="17416" x="6762750" y="2336800"/>
          <p14:tracePt t="17421" x="6673850" y="2336800"/>
          <p14:tracePt t="17466" x="6267450" y="2374900"/>
          <p14:tracePt t="17516" x="5334000" y="2762250"/>
          <p14:tracePt t="17566" x="4794250" y="3009900"/>
          <p14:tracePt t="17583" x="4711700" y="3054350"/>
          <p14:tracePt t="17600" x="4616450" y="3136900"/>
          <p14:tracePt t="17617" x="4489450" y="3232150"/>
          <p14:tracePt t="17633" x="4362450" y="3333750"/>
          <p14:tracePt t="17650" x="4178300" y="3460750"/>
          <p14:tracePt t="17666" x="3956050" y="3594100"/>
          <p14:tracePt t="17683" x="3797300" y="3695700"/>
          <p14:tracePt t="17700" x="3727450" y="3721100"/>
          <p14:tracePt t="17716" x="3632200" y="3740150"/>
          <p14:tracePt t="17733" x="3517900" y="3727450"/>
          <p14:tracePt t="17750" x="3390900" y="3727450"/>
          <p14:tracePt t="17766" x="3213100" y="3727450"/>
          <p14:tracePt t="17782" x="3048000" y="3727450"/>
          <p14:tracePt t="17799" x="2895600" y="3727450"/>
          <p14:tracePt t="17816" x="2787650" y="3740150"/>
          <p14:tracePt t="17832" x="2673350" y="3784600"/>
          <p14:tracePt t="17849" x="2622550" y="3790950"/>
          <p14:tracePt t="17866" x="2584450" y="3803650"/>
          <p14:tracePt t="17882" x="2540000" y="3803650"/>
          <p14:tracePt t="17900" x="2470150" y="3822700"/>
          <p14:tracePt t="17916" x="2438400" y="3835400"/>
          <p14:tracePt t="17932" x="2406650" y="3848100"/>
          <p14:tracePt t="17949" x="2374900" y="3867150"/>
          <p14:tracePt t="17965" x="2355850" y="3879850"/>
          <p14:tracePt t="17982" x="2349500" y="3892550"/>
          <p14:tracePt t="17999" x="2317750" y="3924300"/>
          <p14:tracePt t="18015" x="2247900" y="3987800"/>
          <p14:tracePt t="18032" x="2190750" y="4044950"/>
          <p14:tracePt t="18049" x="2159000" y="4095750"/>
          <p14:tracePt t="18065" x="2139950" y="4127500"/>
          <p14:tracePt t="18082" x="2133600" y="4140200"/>
          <p14:tracePt t="20557" x="2133600" y="4159250"/>
          <p14:tracePt t="20573" x="2133600" y="4171950"/>
          <p14:tracePt t="20582" x="2133600" y="4184650"/>
          <p14:tracePt t="20589" x="2133600" y="4191000"/>
          <p14:tracePt t="20605" x="2139950" y="4203700"/>
          <p14:tracePt t="20614" x="2146300" y="4222750"/>
          <p14:tracePt t="20630" x="2159000" y="4267200"/>
          <p14:tracePt t="20647" x="2171700" y="4298950"/>
          <p14:tracePt t="20696" x="2260600" y="4521200"/>
          <p14:tracePt t="20746" x="2362200" y="4749800"/>
          <p14:tracePt t="20797" x="2457450" y="4933950"/>
          <p14:tracePt t="20813" x="2463800" y="4965700"/>
          <p14:tracePt t="20830" x="2482850" y="5022850"/>
          <p14:tracePt t="20846" x="2520950" y="5099050"/>
          <p14:tracePt t="20863" x="2603500" y="5207000"/>
          <p14:tracePt t="20879" x="2705100" y="5334000"/>
          <p14:tracePt t="20896" x="2794000" y="5441950"/>
          <p14:tracePt t="20913" x="2844800" y="5486400"/>
          <p14:tracePt t="20930" x="2889250" y="5543550"/>
          <p14:tracePt t="20946" x="2959100" y="5588000"/>
          <p14:tracePt t="20963" x="3028950" y="5632450"/>
          <p14:tracePt t="20980" x="3136900" y="5676900"/>
          <p14:tracePt t="20996" x="3263900" y="5715000"/>
          <p14:tracePt t="21013" x="3352800" y="5740400"/>
          <p14:tracePt t="21030" x="3416300" y="5772150"/>
          <p14:tracePt t="21046" x="3517900" y="5803900"/>
          <p14:tracePt t="21063" x="3587750" y="5829300"/>
          <p14:tracePt t="21080" x="3683000" y="5861050"/>
          <p14:tracePt t="21096" x="3740150" y="5886450"/>
          <p14:tracePt t="21113" x="3778250" y="5905500"/>
          <p14:tracePt t="21129" x="3803650" y="5918200"/>
          <p14:tracePt t="21146" x="3822700" y="5924550"/>
          <p14:tracePt t="21163" x="3848100" y="5937250"/>
          <p14:tracePt t="21179" x="3924300" y="5988050"/>
          <p14:tracePt t="21196" x="4006850" y="6026150"/>
          <p14:tracePt t="21213" x="4133850" y="6096000"/>
          <p14:tracePt t="21229" x="4222750" y="6121400"/>
          <p14:tracePt t="21246" x="4356100" y="6153150"/>
          <p14:tracePt t="21263" x="4464050" y="6197600"/>
          <p14:tracePt t="21279" x="4584700" y="6203950"/>
          <p14:tracePt t="21296" x="4692650" y="6203950"/>
          <p14:tracePt t="21312" x="4768850" y="6203950"/>
          <p14:tracePt t="21329" x="4826000" y="6203950"/>
          <p14:tracePt t="21346" x="4889500" y="6203950"/>
          <p14:tracePt t="21362" x="4959350" y="6216650"/>
          <p14:tracePt t="21379" x="5048250" y="6273800"/>
          <p14:tracePt t="21396" x="5099050" y="6286500"/>
          <p14:tracePt t="21413" x="5175250" y="6299200"/>
          <p14:tracePt t="21429" x="5264150" y="6318250"/>
          <p14:tracePt t="21445" x="5422900" y="6330950"/>
          <p14:tracePt t="21462" x="5581650" y="6330950"/>
          <p14:tracePt t="21479" x="5721350" y="6330950"/>
          <p14:tracePt t="21495" x="5911850" y="6330950"/>
          <p14:tracePt t="21512" x="6051550" y="6324600"/>
          <p14:tracePt t="21529" x="6223000" y="6305550"/>
          <p14:tracePt t="21545" x="6445250" y="6286500"/>
          <p14:tracePt t="21562" x="6623050" y="6280150"/>
          <p14:tracePt t="21580" x="6800850" y="6280150"/>
          <p14:tracePt t="21596" x="6832600" y="6280150"/>
          <p14:tracePt t="21612" x="6877050" y="6261100"/>
          <p14:tracePt t="21629" x="6965950" y="6203950"/>
          <p14:tracePt t="21645" x="7067550" y="6102350"/>
          <p14:tracePt t="21662" x="7226300" y="6007100"/>
          <p14:tracePt t="21679" x="7359650" y="5930900"/>
          <p14:tracePt t="21695" x="7486650" y="5848350"/>
          <p14:tracePt t="21712" x="7607300" y="5746750"/>
          <p14:tracePt t="21728" x="7689850" y="5689600"/>
          <p14:tracePt t="21745" x="7734300" y="5670550"/>
          <p14:tracePt t="21762" x="7772400" y="5651500"/>
          <p14:tracePt t="21779" x="7797800" y="5632450"/>
          <p14:tracePt t="21796" x="7810500" y="5613400"/>
          <p14:tracePt t="21812" x="7842250" y="5575300"/>
          <p14:tracePt t="21829" x="7880350" y="5530850"/>
          <p14:tracePt t="21845" x="7937500" y="5480050"/>
          <p14:tracePt t="21862" x="8007350" y="5422900"/>
          <p14:tracePt t="21879" x="8089900" y="5359400"/>
          <p14:tracePt t="21895" x="8166100" y="5295900"/>
          <p14:tracePt t="21912" x="8216900" y="5245100"/>
          <p14:tracePt t="21929" x="8280400" y="5168900"/>
          <p14:tracePt t="21945" x="8331200" y="5080000"/>
          <p14:tracePt t="21962" x="8382000" y="5003800"/>
          <p14:tracePt t="21978" x="8407400" y="4965700"/>
          <p14:tracePt t="21996" x="8439150" y="4914900"/>
          <p14:tracePt t="22012" x="8458200" y="4870450"/>
          <p14:tracePt t="22029" x="8477250" y="4813300"/>
          <p14:tracePt t="22045" x="8502650" y="4749800"/>
          <p14:tracePt t="22062" x="8521700" y="4699000"/>
          <p14:tracePt t="22079" x="8540750" y="4654550"/>
          <p14:tracePt t="22096" x="8559800" y="4603750"/>
          <p14:tracePt t="22112" x="8559800" y="4572000"/>
          <p14:tracePt t="22129" x="8578850" y="4508500"/>
          <p14:tracePt t="22146" x="8591550" y="4457700"/>
          <p14:tracePt t="22162" x="8597900" y="4425950"/>
          <p14:tracePt t="22179" x="8604250" y="4406900"/>
          <p14:tracePt t="22196" x="8604250" y="4400550"/>
          <p14:tracePt t="22212" x="8623300" y="4375150"/>
          <p14:tracePt t="22228" x="8629650" y="4343400"/>
          <p14:tracePt t="22245" x="8636000" y="4318000"/>
          <p14:tracePt t="22262" x="8642350" y="4292600"/>
          <p14:tracePt t="22279" x="8655050" y="4267200"/>
          <p14:tracePt t="22295" x="8661400" y="4254500"/>
          <p14:tracePt t="22312" x="8667750" y="4241800"/>
          <p14:tracePt t="22329" x="8674100" y="4235450"/>
          <p14:tracePt t="22361" x="8680450" y="4222750"/>
          <p14:tracePt t="22378" x="8686800" y="4210050"/>
          <p14:tracePt t="22412" x="8686800" y="4203700"/>
          <p14:tracePt t="22701" x="8680450" y="4203700"/>
          <p14:tracePt t="22725" x="8674100" y="4203700"/>
          <p14:tracePt t="22789" x="8667750" y="4203700"/>
          <p14:tracePt t="22796" x="8667750" y="4216400"/>
          <p14:tracePt t="22805" x="8667750" y="4229100"/>
          <p14:tracePt t="22828" x="8667750" y="4248150"/>
          <p14:tracePt t="22878" x="8585200" y="4343400"/>
          <p14:tracePt t="22927" x="8407400" y="4476750"/>
          <p14:tracePt t="22978" x="8039100" y="4686300"/>
          <p14:tracePt t="22995" x="7893050" y="4749800"/>
          <p14:tracePt t="23011" x="7835900" y="4768850"/>
          <p14:tracePt t="23014" x="7734300" y="4800600"/>
          <p14:tracePt t="23028" x="7588250" y="4838700"/>
          <p14:tracePt t="23045" x="7442200" y="4876800"/>
          <p14:tracePt t="23061" x="7378700" y="4902200"/>
          <p14:tracePt t="23078" x="7321550" y="4921250"/>
          <p14:tracePt t="23095" x="7277100" y="4933950"/>
          <p14:tracePt t="23111" x="7239000" y="4946650"/>
          <p14:tracePt t="23128" x="7169150" y="4965700"/>
          <p14:tracePt t="23145" x="7080250" y="4997450"/>
          <p14:tracePt t="23161" x="6991350" y="5003800"/>
          <p14:tracePt t="23177" x="6921500" y="5010150"/>
          <p14:tracePt t="23195" x="6794500" y="5048250"/>
          <p14:tracePt t="23211" x="6699250" y="5067300"/>
          <p14:tracePt t="23229" x="6578600" y="5092700"/>
          <p14:tracePt t="23244" x="6496050" y="5105400"/>
          <p14:tracePt t="23261" x="6375400" y="5118100"/>
          <p14:tracePt t="23277" x="6267450" y="5137150"/>
          <p14:tracePt t="23294" x="6140450" y="5156200"/>
          <p14:tracePt t="23311" x="6038850" y="5162550"/>
          <p14:tracePt t="23327" x="5937250" y="5162550"/>
          <p14:tracePt t="23344" x="5848350" y="5149850"/>
          <p14:tracePt t="23361" x="5753100" y="5130800"/>
          <p14:tracePt t="23377" x="5676900" y="5105400"/>
          <p14:tracePt t="23394" x="5524500" y="5080000"/>
          <p14:tracePt t="23411" x="5276850" y="5022850"/>
          <p14:tracePt t="23428" x="5073650" y="4978400"/>
          <p14:tracePt t="23444" x="4902200" y="4946650"/>
          <p14:tracePt t="23461" x="4787900" y="4921250"/>
          <p14:tracePt t="23477" x="4737100" y="4895850"/>
          <p14:tracePt t="23494" x="4667250" y="4857750"/>
          <p14:tracePt t="23511" x="4540250" y="4806950"/>
          <p14:tracePt t="23527" x="4318000" y="4724400"/>
          <p14:tracePt t="23544" x="4165600" y="4692650"/>
          <p14:tracePt t="23561" x="4032250" y="4648200"/>
          <p14:tracePt t="23577" x="3962400" y="4610100"/>
          <p14:tracePt t="23594" x="3898900" y="4584700"/>
          <p14:tracePt t="23611" x="3759200" y="4514850"/>
          <p14:tracePt t="23627" x="3683000" y="4451350"/>
          <p14:tracePt t="23644" x="3644900" y="4419600"/>
          <p14:tracePt t="23660" x="3613150" y="4394200"/>
          <p14:tracePt t="23677" x="3594100" y="4368800"/>
          <p14:tracePt t="23694" x="3587750" y="4362450"/>
          <p14:tracePt t="23710" x="3581400" y="4362450"/>
          <p14:tracePt t="23805" x="3581400" y="4356100"/>
          <p14:tracePt t="31373" x="3594100" y="4356100"/>
          <p14:tracePt t="31382" x="3606800" y="4356100"/>
          <p14:tracePt t="31389" x="3613150" y="4356100"/>
          <p14:tracePt t="31757" x="3619500" y="4356100"/>
          <p14:tracePt t="31901" x="3625850" y="4356100"/>
          <p14:tracePt t="31918" x="3625850" y="4375150"/>
          <p14:tracePt t="31925" x="3625850" y="4381500"/>
          <p14:tracePt t="31936" x="3625850" y="4394200"/>
          <p14:tracePt t="31953" x="3632200" y="4406900"/>
          <p14:tracePt t="31970" x="3632200" y="4432300"/>
          <p14:tracePt t="31986" x="3644900" y="4445000"/>
          <p14:tracePt t="32036" x="4044950" y="4597400"/>
          <p14:tracePt t="32086" x="4248150" y="4616450"/>
          <p14:tracePt t="32136" x="4413250" y="4597400"/>
          <p14:tracePt t="32140" x="4521200" y="4591050"/>
          <p14:tracePt t="32152" x="4648200" y="4578350"/>
          <p14:tracePt t="32169" x="4813300" y="4565650"/>
          <p14:tracePt t="32186" x="4876800" y="4546600"/>
          <p14:tracePt t="32202" x="4921250" y="4540250"/>
          <p14:tracePt t="32220" x="4972050" y="4527550"/>
          <p14:tracePt t="32237" x="5080000" y="4521200"/>
          <p14:tracePt t="32253" x="5289550" y="4521200"/>
          <p14:tracePt t="32270" x="5753100" y="4495800"/>
          <p14:tracePt t="32286" x="6064250" y="4495800"/>
          <p14:tracePt t="32303" x="6172200" y="4489450"/>
          <p14:tracePt t="32319" x="6184900" y="4483100"/>
          <p14:tracePt t="32336" x="6197600" y="4476750"/>
          <p14:tracePt t="32353" x="6216650" y="4457700"/>
          <p14:tracePt t="32369" x="6242050" y="4432300"/>
          <p14:tracePt t="32386" x="6299200" y="4394200"/>
          <p14:tracePt t="32402" x="6324600" y="4368800"/>
          <p14:tracePt t="32420" x="6375400" y="4324350"/>
          <p14:tracePt t="32436" x="6426200" y="4241800"/>
          <p14:tracePt t="32452" x="6470650" y="4171950"/>
          <p14:tracePt t="32470" x="6483350" y="4127500"/>
          <p14:tracePt t="32486" x="6483350" y="4083050"/>
          <p14:tracePt t="32502" x="6483350" y="4057650"/>
          <p14:tracePt t="32519" x="6483350" y="4038600"/>
          <p14:tracePt t="32536" x="6483350" y="4025900"/>
          <p14:tracePt t="32552" x="6483350" y="3987800"/>
          <p14:tracePt t="32569" x="6483350" y="3949700"/>
          <p14:tracePt t="32586" x="6464300" y="3879850"/>
          <p14:tracePt t="32602" x="6426200" y="3829050"/>
          <p14:tracePt t="32620" x="6381750" y="3784600"/>
          <p14:tracePt t="32726" x="6375400" y="3784600"/>
          <p14:tracePt t="32733" x="6369050" y="3778250"/>
          <p14:tracePt t="32742" x="6356350" y="3778250"/>
          <p14:tracePt t="32757" x="6350000" y="3778250"/>
          <p14:tracePt t="32790" x="6343650" y="3778250"/>
          <p14:tracePt t="32797" x="6337300" y="3778250"/>
          <p14:tracePt t="32805" x="6318250" y="3771900"/>
          <p14:tracePt t="32818" x="6311900" y="3771900"/>
          <p14:tracePt t="32836" x="6292850" y="3765550"/>
          <p14:tracePt t="32868" x="6273800" y="3759200"/>
          <p14:tracePt t="32886" x="6267450" y="3759200"/>
          <p14:tracePt t="32903" x="6248400" y="3759200"/>
          <p14:tracePt t="32918" x="6229350" y="3759200"/>
          <p14:tracePt t="32935" x="6216650" y="3752850"/>
          <p14:tracePt t="32951" x="6197600" y="3752850"/>
          <p14:tracePt t="32968" x="6184900" y="3752850"/>
          <p14:tracePt t="32985" x="6172200" y="3752850"/>
          <p14:tracePt t="33002" x="6140450" y="3740150"/>
          <p14:tracePt t="33020" x="6127750" y="3727450"/>
          <p14:tracePt t="33036" x="6121400" y="3727450"/>
          <p14:tracePt t="33052" x="6108700" y="3727450"/>
          <p14:tracePt t="33068" x="6083300" y="3727450"/>
          <p14:tracePt t="33086" x="6070600" y="3727450"/>
          <p14:tracePt t="33102" x="6045200" y="3727450"/>
          <p14:tracePt t="33119" x="6013450" y="3727450"/>
          <p14:tracePt t="33136" x="5962650" y="3727450"/>
          <p14:tracePt t="33152" x="5911850" y="3746500"/>
          <p14:tracePt t="33169" x="5854700" y="3752850"/>
          <p14:tracePt t="33185" x="5791200" y="3752850"/>
          <p14:tracePt t="33202" x="5715000" y="3759200"/>
          <p14:tracePt t="33218" x="5613400" y="3778250"/>
          <p14:tracePt t="33236" x="5556250" y="3784600"/>
          <p14:tracePt t="33252" x="5524500" y="3790950"/>
          <p14:tracePt t="33268" x="5505450" y="3790950"/>
          <p14:tracePt t="33285" x="5473700" y="3810000"/>
          <p14:tracePt t="33302" x="5403850" y="3848100"/>
          <p14:tracePt t="33319" x="5346700" y="3879850"/>
          <p14:tracePt t="33335" x="5283200" y="3898900"/>
          <p14:tracePt t="33352" x="5245100" y="3917950"/>
          <p14:tracePt t="33368" x="5226050" y="3930650"/>
          <p14:tracePt t="33385" x="5213350" y="3930650"/>
          <p14:tracePt t="33402" x="5207000" y="3937000"/>
          <p14:tracePt t="33418" x="5200650" y="3949700"/>
          <p14:tracePt t="33436" x="5187950" y="3975100"/>
          <p14:tracePt t="33452" x="5181600" y="3981450"/>
          <p14:tracePt t="33468" x="5149850" y="4032250"/>
          <p14:tracePt t="33485" x="5130800" y="4051300"/>
          <p14:tracePt t="33501" x="5118100" y="4064000"/>
          <p14:tracePt t="33519" x="5118100" y="4083050"/>
          <p14:tracePt t="33535" x="5111750" y="4089400"/>
          <p14:tracePt t="33551" x="5099050" y="4127500"/>
          <p14:tracePt t="33568" x="5086350" y="4159250"/>
          <p14:tracePt t="33585" x="5067300" y="4203700"/>
          <p14:tracePt t="33601" x="5048250" y="4241800"/>
          <p14:tracePt t="33618" x="5048250" y="4254500"/>
          <p14:tracePt t="33635" x="5048250" y="4273550"/>
          <p14:tracePt t="33652" x="5048250" y="4292600"/>
          <p14:tracePt t="33668" x="5041900" y="4318000"/>
          <p14:tracePt t="33685" x="5041900" y="4343400"/>
          <p14:tracePt t="33701" x="5041900" y="4362450"/>
          <p14:tracePt t="33718" x="5035550" y="4381500"/>
          <p14:tracePt t="33735" x="5029200" y="4406900"/>
          <p14:tracePt t="33751" x="5029200" y="4432300"/>
          <p14:tracePt t="33768" x="5022850" y="4470400"/>
          <p14:tracePt t="33785" x="5022850" y="4527550"/>
          <p14:tracePt t="33801" x="5022850" y="4578350"/>
          <p14:tracePt t="33817" x="5022850" y="4610100"/>
          <p14:tracePt t="33836" x="5022850" y="4648200"/>
          <p14:tracePt t="33852" x="5022850" y="4692650"/>
          <p14:tracePt t="33869" x="5022850" y="4756150"/>
          <p14:tracePt t="33884" x="5022850" y="4845050"/>
          <p14:tracePt t="33901" x="5041900" y="4965700"/>
          <p14:tracePt t="33918" x="5048250" y="5041900"/>
          <p14:tracePt t="33934" x="5105400" y="5130800"/>
          <p14:tracePt t="33950" x="5149850" y="5219700"/>
          <p14:tracePt t="33967" x="5168900" y="5276850"/>
          <p14:tracePt t="33984" x="5181600" y="5295900"/>
          <p14:tracePt t="34001" x="5194300" y="5314950"/>
          <p14:tracePt t="34017" x="5213350" y="5327650"/>
          <p14:tracePt t="34034" x="5251450" y="5353050"/>
          <p14:tracePt t="34050" x="5353050" y="5391150"/>
          <p14:tracePt t="34068" x="5543550" y="5454650"/>
          <p14:tracePt t="34084" x="5715000" y="5511800"/>
          <p14:tracePt t="34101" x="5867400" y="5549900"/>
          <p14:tracePt t="34117" x="5969000" y="5575300"/>
          <p14:tracePt t="34134" x="6038850" y="5594350"/>
          <p14:tracePt t="34151" x="6102350" y="5619750"/>
          <p14:tracePt t="34167" x="6140450" y="5626100"/>
          <p14:tracePt t="34184" x="6191250" y="5651500"/>
          <p14:tracePt t="34201" x="6273800" y="5689600"/>
          <p14:tracePt t="34217" x="6375400" y="5727700"/>
          <p14:tracePt t="34234" x="6419850" y="5740400"/>
          <p14:tracePt t="34250" x="6432550" y="5753100"/>
          <p14:tracePt t="34517" x="6438900" y="5759450"/>
          <p14:tracePt t="35150" x="6438900" y="5753100"/>
          <p14:tracePt t="35157" x="6438900" y="5746750"/>
          <p14:tracePt t="35366" x="6451600" y="5721350"/>
          <p14:tracePt t="35373" x="6464300" y="5715000"/>
          <p14:tracePt t="35383" x="6464300" y="5708650"/>
          <p14:tracePt t="35400" x="6470650" y="5702300"/>
          <p14:tracePt t="35417" x="6477000" y="5695950"/>
          <p14:tracePt t="35782" x="6483350" y="5702300"/>
          <p14:tracePt t="36013" x="6489700" y="5702300"/>
          <p14:tracePt t="36205" x="6496050" y="5695950"/>
          <p14:tracePt t="37205" x="6489700" y="5695950"/>
          <p14:tracePt t="37221" x="6489700" y="5689600"/>
          <p14:tracePt t="37262" x="6489700" y="5683250"/>
          <p14:tracePt t="37933" x="6489700" y="5676900"/>
          <p14:tracePt t="37973" x="6489700" y="5670550"/>
          <p14:tracePt t="38014" x="6489700" y="5664200"/>
          <p14:tracePt t="38301" x="6489700" y="5657850"/>
          <p14:tracePt t="40437" x="6489700" y="5651500"/>
          <p14:tracePt t="44365" x="6496050" y="5651500"/>
          <p14:tracePt t="44373" x="6502400" y="5657850"/>
          <p14:tracePt t="44381" x="6508750" y="5657850"/>
          <p14:tracePt t="44397" x="6515100" y="5657850"/>
          <p14:tracePt t="44408" x="6521450" y="5657850"/>
          <p14:tracePt t="44425" x="6540500" y="5657850"/>
          <p14:tracePt t="44441" x="6527800" y="5657850"/>
          <p14:tracePt t="44491" x="6521450" y="5657850"/>
          <p14:tracePt t="44693" x="6515100" y="5657850"/>
        </p14:tracePtLst>
      </p14:laserTraceLst>
    </p:ext>
  </p:extLs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0</Words>
  <Application>Microsoft Office PowerPoint</Application>
  <PresentationFormat>Широкоэкранный</PresentationFormat>
  <Paragraphs>0</Paragraphs>
  <Slides>4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35</cp:revision>
  <dcterms:created xsi:type="dcterms:W3CDTF">2022-04-01T11:33:14Z</dcterms:created>
  <dcterms:modified xsi:type="dcterms:W3CDTF">2022-04-25T07:49:13Z</dcterms:modified>
</cp:coreProperties>
</file>