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59" r:id="rId5"/>
    <p:sldId id="262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9E4BB-E14B-4791-8AAC-D0397152AA67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815DC-1C32-4979-8966-746AEE493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81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9E4BB-E14B-4791-8AAC-D0397152AA67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815DC-1C32-4979-8966-746AEE493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971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9E4BB-E14B-4791-8AAC-D0397152AA67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815DC-1C32-4979-8966-746AEE493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291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9E4BB-E14B-4791-8AAC-D0397152AA67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815DC-1C32-4979-8966-746AEE493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206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9E4BB-E14B-4791-8AAC-D0397152AA67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815DC-1C32-4979-8966-746AEE493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675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9E4BB-E14B-4791-8AAC-D0397152AA67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815DC-1C32-4979-8966-746AEE493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506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9E4BB-E14B-4791-8AAC-D0397152AA67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815DC-1C32-4979-8966-746AEE493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198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9E4BB-E14B-4791-8AAC-D0397152AA67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815DC-1C32-4979-8966-746AEE493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725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9E4BB-E14B-4791-8AAC-D0397152AA67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815DC-1C32-4979-8966-746AEE493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326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9E4BB-E14B-4791-8AAC-D0397152AA67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815DC-1C32-4979-8966-746AEE493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499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9E4BB-E14B-4791-8AAC-D0397152AA67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815DC-1C32-4979-8966-746AEE493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345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9E4BB-E14B-4791-8AAC-D0397152AA67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815DC-1C32-4979-8966-746AEE493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235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47500" t="40104" r="9583" b="24479"/>
          <a:stretch/>
        </p:blipFill>
        <p:spPr>
          <a:xfrm>
            <a:off x="5080000" y="165100"/>
            <a:ext cx="6905998" cy="45593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r="6177" b="6995"/>
          <a:stretch/>
        </p:blipFill>
        <p:spPr>
          <a:xfrm>
            <a:off x="254000" y="279400"/>
            <a:ext cx="4343400" cy="6372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16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7812" t="52734" r="55625" b="21224"/>
          <a:stretch/>
        </p:blipFill>
        <p:spPr>
          <a:xfrm>
            <a:off x="1199579" y="1027448"/>
            <a:ext cx="3835400" cy="482440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34979" y="1041399"/>
            <a:ext cx="544456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err="1" smtClean="0">
                <a:solidFill>
                  <a:srgbClr val="C00000"/>
                </a:solidFill>
              </a:rPr>
              <a:t>Чапланов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Евгений Анатольевич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37646" y="2386349"/>
            <a:ext cx="50419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000000"/>
                </a:solidFill>
              </a:rPr>
              <a:t>(</a:t>
            </a:r>
            <a:r>
              <a:rPr lang="ru-RU" sz="4000" dirty="0" smtClean="0">
                <a:solidFill>
                  <a:srgbClr val="000000"/>
                </a:solidFill>
              </a:rPr>
              <a:t>1924-1945)</a:t>
            </a:r>
            <a:r>
              <a:rPr lang="ru-RU" sz="4000" dirty="0" smtClean="0"/>
              <a:t> </a:t>
            </a:r>
            <a:br>
              <a:rPr lang="ru-RU" sz="4000" dirty="0" smtClean="0"/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646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6979" t="37630" r="23021" b="15495"/>
          <a:stretch/>
        </p:blipFill>
        <p:spPr>
          <a:xfrm>
            <a:off x="97368" y="1066801"/>
            <a:ext cx="5693832" cy="427037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096000" y="1066801"/>
            <a:ext cx="579119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Симаков 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Анатолий Дмитриевич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62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5103" t="28256" r="56355" b="45181"/>
          <a:stretch/>
        </p:blipFill>
        <p:spPr>
          <a:xfrm>
            <a:off x="254000" y="812800"/>
            <a:ext cx="4698502" cy="5384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49731" y="1041400"/>
            <a:ext cx="675689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err="1" smtClean="0">
                <a:solidFill>
                  <a:srgbClr val="C00000"/>
                </a:solidFill>
              </a:rPr>
              <a:t>Николайчук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Борис </a:t>
            </a:r>
            <a:r>
              <a:rPr lang="ru-RU" sz="4400" b="1" dirty="0" err="1">
                <a:solidFill>
                  <a:srgbClr val="C00000"/>
                </a:solidFill>
              </a:rPr>
              <a:t>М</a:t>
            </a:r>
            <a:r>
              <a:rPr lang="ru-RU" sz="4400" b="1" dirty="0" err="1" smtClean="0">
                <a:solidFill>
                  <a:srgbClr val="C00000"/>
                </a:solidFill>
              </a:rPr>
              <a:t>артынович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0517" y="2578054"/>
            <a:ext cx="3115326" cy="106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07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981360">
            <a:off x="3869701" y="-3610155"/>
            <a:ext cx="4178000" cy="1310752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20169026">
            <a:off x="1186822" y="6079026"/>
            <a:ext cx="2714027" cy="7556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169026">
            <a:off x="8146422" y="3268093"/>
            <a:ext cx="2714027" cy="7556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27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12</Words>
  <Application>Microsoft Office PowerPoint</Application>
  <PresentationFormat>Широкоэкранный</PresentationFormat>
  <Paragraphs>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AUZsoft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AriLeo</dc:creator>
  <cp:lastModifiedBy>AriLeo</cp:lastModifiedBy>
  <cp:revision>4</cp:revision>
  <dcterms:created xsi:type="dcterms:W3CDTF">2020-10-29T12:09:06Z</dcterms:created>
  <dcterms:modified xsi:type="dcterms:W3CDTF">2020-11-02T12:25:35Z</dcterms:modified>
</cp:coreProperties>
</file>