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2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8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1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8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796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68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8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7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6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65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46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E233A-5259-48E7-BF5D-F0DCDFCE50A9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35891-CFC6-42B6-AEA8-226556591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63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626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31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1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1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78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8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03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53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87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41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2022-04-25T08:26:58Z</dcterms:created>
  <dcterms:modified xsi:type="dcterms:W3CDTF">2022-04-25T08:27:07Z</dcterms:modified>
</cp:coreProperties>
</file>