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0;&#1086;&#1084;&#1087;&#1100;&#1102;&#1090;&#1077;&#1088;\Desktop\&#1092;\&#1096;&#1089;\&#1042;&#1054;&#1057;&#1055;&#1048;&#1058;%20&#1047;&#1040;&#1053;&#1071;&#1058;&#1048;&#1071;\&#1086;&#1090;&#1082;&#1088;&#1099;&#1090;&#1099;&#1077;\&#1057;&#1045;&#1053;&#1058;&#1071;&#1041;&#1056;&#1068;%202021\&#1055;&#1088;&#1080;&#1090;&#1095;&#1072;%20&#1086;%20&#1089;&#1077;&#1084;&#1100;&#1077;%20(1).mp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56846"/>
            <a:ext cx="9144000" cy="57443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990656" cy="453650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я понимаю семейное счастье.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ритча о семье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620688"/>
            <a:ext cx="8064896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7848872" cy="3918297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Родственник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– человек, который находится в родстве с кем-то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Предок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– это древний предшественник по роду.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Родословная - это перечень поколений одного рода.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3474622_11-p-fon-dlya-dreva-semi-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7480900" cy="55054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emya-kartin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881" y="0"/>
            <a:ext cx="4856238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</Words>
  <Application>Microsoft Office PowerPoint</Application>
  <PresentationFormat>Экран (4:3)</PresentationFormat>
  <Paragraphs>2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Как я понимаю семейное счастье.</vt:lpstr>
      <vt:lpstr>Слайд 3</vt:lpstr>
      <vt:lpstr> Родственник – человек, который находится в родстве с кем-то. Предок – это древний предшественник по роду. Родословная - это перечень поколений одного рода. 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20</cp:revision>
  <dcterms:created xsi:type="dcterms:W3CDTF">2021-09-09T07:39:02Z</dcterms:created>
  <dcterms:modified xsi:type="dcterms:W3CDTF">2021-09-16T00:07:24Z</dcterms:modified>
</cp:coreProperties>
</file>