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297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595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30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593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59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2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00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272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9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375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3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66F6D-6B51-4D2F-B848-8F9F6C293AA9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54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27565" y="706582"/>
            <a:ext cx="768927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Презентация на тему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«</a:t>
            </a: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Весна пришла»</a:t>
            </a:r>
            <a:endParaRPr lang="ru-RU" sz="5400" b="1" dirty="0" smtClean="0">
              <a:ln w="1270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ru-RU" sz="3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(для детей раннего возраста)</a:t>
            </a:r>
            <a:endParaRPr lang="ru-RU" sz="36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03636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79818" y="3989337"/>
            <a:ext cx="686018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3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Подготовила: воспитатель </a:t>
            </a:r>
          </a:p>
          <a:p>
            <a:pPr algn="r"/>
            <a:r>
              <a:rPr lang="ru-RU" sz="3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Колмакова М.И.</a:t>
            </a:r>
            <a:endParaRPr lang="ru-RU" sz="36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281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4582" y="0"/>
            <a:ext cx="4420900" cy="36705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538" y="3670564"/>
            <a:ext cx="6386944" cy="3199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099522"/>
            <a:ext cx="5805055" cy="3758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63094"/>
            <a:ext cx="5586071" cy="3036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164647" y="3087533"/>
            <a:ext cx="6553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Весной просыпаются жучки, бабочки и другие насекомые.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917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1474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6632" y="-6210"/>
            <a:ext cx="4525367" cy="6864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14748" y="942109"/>
            <a:ext cx="320472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Травка зеленеет,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Солнышко блестит;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Ласточка с весною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сени к нам летит.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нею солнце краше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весна милей…</a:t>
            </a:r>
          </a:p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Прощебечь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дороги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привет скорей!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Дам тебе я зерен,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ты песню спой,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 стран далеких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Принесла с собой…      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085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254" y="2036619"/>
            <a:ext cx="10598727" cy="198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98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68983" y="184694"/>
            <a:ext cx="2096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Цели: 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88" y="1314451"/>
            <a:ext cx="100885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Дать детям представление о весне как о времени года.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68983" y="2013256"/>
            <a:ext cx="26855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Задачи: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7569" y="2967335"/>
            <a:ext cx="11856900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cap="none" spc="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Познакомить </a:t>
            </a:r>
            <a:r>
              <a:rPr lang="ru-RU" sz="3200" cap="none" spc="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младшего возраста с приметами весны: </a:t>
            </a:r>
          </a:p>
          <a:p>
            <a:pPr algn="ctr"/>
            <a:r>
              <a:rPr lang="ru-RU" sz="32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r>
              <a:rPr lang="ru-RU" sz="3200" cap="none" spc="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рко </a:t>
            </a:r>
            <a:r>
              <a:rPr lang="ru-RU" sz="3200" cap="none" spc="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греет солнце, набухают почки, тает снег, бегут ручьи,    </a:t>
            </a:r>
          </a:p>
          <a:p>
            <a:pPr algn="ctr"/>
            <a:r>
              <a:rPr lang="ru-RU" sz="3200" cap="none" spc="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появляются первые цветы.                                                               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32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 </a:t>
            </a:r>
            <a:r>
              <a:rPr lang="ru-RU" sz="32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юга прилетают птицы, они вьют гнёзда и откладывают яйца.  </a:t>
            </a:r>
          </a:p>
        </p:txBody>
      </p:sp>
    </p:spTree>
    <p:extLst>
      <p:ext uri="{BB962C8B-B14F-4D97-AF65-F5344CB8AC3E}">
        <p14:creationId xmlns:p14="http://schemas.microsoft.com/office/powerpoint/2010/main" val="180547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5755" y="207818"/>
            <a:ext cx="9192972" cy="640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086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0108"/>
            <a:ext cx="9144000" cy="6442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296400" y="401782"/>
            <a:ext cx="249381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Весной  ярче светит солнышко.</a:t>
            </a:r>
          </a:p>
          <a:p>
            <a:pPr algn="ctr"/>
            <a:r>
              <a:rPr lang="ru-RU" sz="2800" b="1" dirty="0" smtClean="0"/>
              <a:t>Природа </a:t>
            </a:r>
            <a:r>
              <a:rPr lang="ru-RU" sz="2800" b="1" dirty="0" smtClean="0"/>
              <a:t>просыпается от зимнего </a:t>
            </a:r>
            <a:r>
              <a:rPr lang="ru-RU" sz="2800" b="1" dirty="0" smtClean="0"/>
              <a:t>сна.</a:t>
            </a: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59326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714625" y="3328987"/>
            <a:ext cx="7329488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0"/>
              </a:rPr>
              <a:t>С крыш к</a:t>
            </a:r>
            <a:r>
              <a:rPr lang="ru-RU" sz="2800" b="1" cap="none" spc="0" dirty="0" smtClean="0">
                <a:ln w="0"/>
                <a:solidFill>
                  <a:schemeClr val="tx1"/>
                </a:solidFill>
              </a:rPr>
              <a:t>апают капели</a:t>
            </a:r>
            <a:endParaRPr lang="ru-RU" sz="2800" b="1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39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70" y="1468307"/>
            <a:ext cx="6163407" cy="4677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32509" y="318655"/>
            <a:ext cx="11526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Тает снег, бегут ручьи , детки пускают </a:t>
            </a:r>
            <a:r>
              <a:rPr lang="ru-RU" sz="2800" b="1" dirty="0" smtClean="0"/>
              <a:t>кораблики </a:t>
            </a:r>
            <a:r>
              <a:rPr lang="ru-RU" sz="2800" b="1" dirty="0" smtClean="0"/>
              <a:t>, бегают по лужам.</a:t>
            </a:r>
            <a:endParaRPr lang="ru-RU" sz="2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9546" y="1468307"/>
            <a:ext cx="4140377" cy="4677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344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23456" y="5915891"/>
            <a:ext cx="6968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Появляются первые </a:t>
            </a:r>
            <a:r>
              <a:rPr lang="ru-RU" sz="2800" b="1" dirty="0" smtClean="0"/>
              <a:t>цветы-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подснежники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9222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64523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645236" y="387927"/>
            <a:ext cx="35467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Прилетают перелётные</a:t>
            </a:r>
          </a:p>
          <a:p>
            <a:pPr algn="ctr"/>
            <a:r>
              <a:rPr lang="ru-RU" sz="2800" b="1" dirty="0" smtClean="0"/>
              <a:t> птицы </a:t>
            </a:r>
          </a:p>
          <a:p>
            <a:pPr algn="ctr"/>
            <a:r>
              <a:rPr lang="ru-RU" sz="2800" b="1" dirty="0"/>
              <a:t>с</a:t>
            </a:r>
            <a:r>
              <a:rPr lang="ru-RU" sz="2800" b="1" dirty="0" smtClean="0"/>
              <a:t> тёплых стран.</a:t>
            </a:r>
          </a:p>
          <a:p>
            <a:pPr algn="ctr"/>
            <a:r>
              <a:rPr lang="ru-RU" sz="2800" b="1" dirty="0" smtClean="0"/>
              <a:t>Одними из первых прилетают грачи.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6778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636" y="-1"/>
            <a:ext cx="6442363" cy="4294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330031"/>
            <a:ext cx="6802581" cy="4527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35527" y="457200"/>
            <a:ext cx="55141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 деревьях набухают </a:t>
            </a:r>
            <a:r>
              <a:rPr lang="ru-RU" sz="2800" b="1" dirty="0" smtClean="0"/>
              <a:t>почки,</a:t>
            </a:r>
            <a:endParaRPr lang="ru-RU" sz="2800" b="1" dirty="0" smtClean="0"/>
          </a:p>
          <a:p>
            <a:r>
              <a:rPr lang="ru-RU" sz="2800" b="1" dirty="0" smtClean="0"/>
              <a:t> из которых позже </a:t>
            </a:r>
            <a:r>
              <a:rPr lang="ru-RU" sz="2800" b="1" dirty="0" smtClean="0"/>
              <a:t>появляются </a:t>
            </a:r>
            <a:r>
              <a:rPr lang="ru-RU" sz="2800" b="1" dirty="0" smtClean="0"/>
              <a:t>листочки.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6887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191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Баринова</dc:creator>
  <cp:lastModifiedBy>111</cp:lastModifiedBy>
  <cp:revision>21</cp:revision>
  <dcterms:created xsi:type="dcterms:W3CDTF">2019-04-28T15:39:17Z</dcterms:created>
  <dcterms:modified xsi:type="dcterms:W3CDTF">2022-03-07T10:32:28Z</dcterms:modified>
</cp:coreProperties>
</file>