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89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90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31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97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0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272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0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13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0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6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27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07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64D81-94B7-44B8-87C4-6683DAE5A551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E9317-D311-4CDC-84FB-6567E72B81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747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537267921" descr="&amp;Scy;&amp;ocy;&amp;vcy;&amp;iecy;&amp;tcy;&amp;scy;&amp;kcy;&amp;acy;&amp;yacy; &amp;rcy;&amp;iecy;&amp;acy;&amp;kcy;&amp;tcy;&amp;icy;&amp;vcy;&amp;ncy;&amp;acy;&amp;yacy; &amp;scy;&amp;icy;&amp;scy;&amp;tcy;&amp;iecy;&amp;mcy;&amp;acy; &amp;zcy;&amp;acy;&amp;lcy;&amp;pcy;&amp;ocy;&amp;vcy;&amp;ocy;&amp;gcy;&amp;ocy; &amp;ocy;&amp;gcy;&amp;ncy;&amp;yacy; &amp;Bcy;&amp;Mcy;-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Военная техника в войне </a:t>
            </a:r>
            <a:br>
              <a:rPr lang="ru-RU" dirty="0" smtClean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Cambria" panose="02040503050406030204" pitchFamily="18" charset="0"/>
              </a:rPr>
              <a:t>1941-1945 </a:t>
            </a:r>
            <a:r>
              <a:rPr lang="ru-RU" dirty="0" err="1" smtClean="0">
                <a:solidFill>
                  <a:srgbClr val="FF0000"/>
                </a:solidFill>
                <a:latin typeface="Cambria" panose="02040503050406030204" pitchFamily="18" charset="0"/>
              </a:rPr>
              <a:t>г.г</a:t>
            </a:r>
            <a:r>
              <a:rPr lang="ru-RU" dirty="0" smtClean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5373216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Составила : Воронова Светлана Александровна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ГБДОУ- №7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Пушкин </a:t>
            </a:r>
          </a:p>
          <a:p>
            <a:pPr algn="ctr"/>
            <a:r>
              <a:rPr lang="ru-RU" b="1" smtClean="0">
                <a:solidFill>
                  <a:srgbClr val="C00000"/>
                </a:solidFill>
                <a:latin typeface="Cambria" panose="02040503050406030204" pitchFamily="18" charset="0"/>
              </a:rPr>
              <a:t>2022 </a:t>
            </a:r>
            <a:r>
              <a:rPr lang="ru-RU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г.</a:t>
            </a:r>
            <a:endParaRPr lang="ru-RU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138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268581814" descr="&amp;Scy;&amp;ocy;&amp;vcy;&amp;iecy;&amp;tcy;&amp;scy;&amp;kcy;&amp;icy;&amp;jcy; &amp;Tcy;&amp;yacy;&amp;zhcy;&amp;iocy;&amp;lcy;&amp;ycy;&amp;jcy; &amp;tcy;&amp;acy;&amp;ncy;&amp;kcy; &amp;Kcy;&amp;Vcy;-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9" y="0"/>
            <a:ext cx="9126151" cy="61653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72811" y="6488668"/>
            <a:ext cx="3171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Советский Тяжёлый танк КВ-2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03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970306255" descr="&amp;Scy;&amp;ocy;&amp;vcy;&amp;iecy;&amp;tcy;&amp;scy;&amp;kcy;&amp;icy;&amp;jcy; &amp;Icy;&amp;scy;&amp;tcy;&amp;rcy;&amp;iecy;&amp;bcy;&amp;icy;&amp;tcy;&amp;iecy;&amp;lcy;&amp;softcy;-&amp;pcy;&amp;iecy;&amp;rcy;&amp;iecy;&amp;khcy;&amp;vcy;&amp;acy;&amp;tcy;&amp;chcy;&amp;icy;&amp;kcy; &amp;Mcy;&amp;icy;&amp;Gcy;-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26"/>
            <a:ext cx="9144000" cy="682657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621928" y="6488668"/>
            <a:ext cx="4522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Советский Истребитель-перехватчик МиГ-3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959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371649507" descr="&amp;Scy;&amp;ocy;&amp;vcy;&amp;iecy;&amp;tcy;&amp;scy;&amp;kcy;&amp;icy;&amp;jcy; &amp;Acy;&amp;rcy;&amp;tcy;-&amp;tcy;&amp;yacy;&amp;gcy;&amp;acy;&amp;chcy; &amp;Vcy;&amp;ocy;&amp;rcy;&amp;ocy;&amp;shcy;&amp;icy;&amp;lcy;&amp;ocy;&amp;vcy;&amp;iecy;&amp;ts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" y="12373"/>
            <a:ext cx="9140349" cy="68456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481522" y="6485949"/>
            <a:ext cx="3662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Советский Арт-тягач </a:t>
            </a:r>
            <a:r>
              <a:rPr lang="ru-RU" b="1" dirty="0" err="1"/>
              <a:t>Ворошиловец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940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122628866" descr="&amp;Tcy;&amp;acy;&amp;ncy;&amp;kcy; &amp;Tcy;-3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38194" y="6444734"/>
            <a:ext cx="13058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Танк Т-34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2033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Fcy;&amp;ocy;&amp;tcy;&amp;ocy;&amp;gcy;&amp;rcy;&amp;acy;&amp;fcy;&amp;icy;&amp;yacy;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4" b="7211"/>
          <a:stretch/>
        </p:blipFill>
        <p:spPr bwMode="auto">
          <a:xfrm>
            <a:off x="0" y="0"/>
            <a:ext cx="91828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840740" y="6463395"/>
            <a:ext cx="33227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Бронектрактор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НИ(На испуг) </a:t>
            </a:r>
          </a:p>
        </p:txBody>
      </p:sp>
    </p:spTree>
    <p:extLst>
      <p:ext uri="{BB962C8B-B14F-4D97-AF65-F5344CB8AC3E}">
        <p14:creationId xmlns:p14="http://schemas.microsoft.com/office/powerpoint/2010/main" val="2958386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537267921" descr="&amp;Scy;&amp;ocy;&amp;vcy;&amp;iecy;&amp;tcy;&amp;scy;&amp;kcy;&amp;acy;&amp;yacy; &amp;rcy;&amp;iecy;&amp;acy;&amp;kcy;&amp;tcy;&amp;icy;&amp;vcy;&amp;ncy;&amp;acy;&amp;yacy; &amp;scy;&amp;icy;&amp;scy;&amp;tcy;&amp;iecy;&amp;mcy;&amp;acy; &amp;zcy;&amp;acy;&amp;lcy;&amp;pcy;&amp;ocy;&amp;vcy;&amp;ocy;&amp;gcy;&amp;ocy; &amp;ocy;&amp;gcy;&amp;ncy;&amp;yacy; &amp;Bcy;&amp;Mcy;-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21091" y="648866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Советская реактивная система залпового огня БМ-13 Катюша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455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Scy;&amp;ocy;&amp;vcy;&amp;iecy;&amp;tcy;&amp;scy;&amp;kcy;&amp;acy;&amp;yacy; &amp;scy;&amp;acy;&amp;mcy;&amp;ocy;&amp;khcy;&amp;ocy;&amp;dcy;&amp;ncy;&amp;acy;&amp;yacy; &amp;gcy;&amp;acy;&amp;ucy;&amp;bcy;&amp;icy;&amp;tscy;&amp;acy; &amp;Scy;&amp;Gcy;-1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33" y="0"/>
            <a:ext cx="91376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510542" y="6495280"/>
            <a:ext cx="4610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Советская самоходная гаубица СГ-122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583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952271382" descr="&amp;Ncy;&amp;iecy;&amp;mcy;&amp;iecy;&amp;tscy;&amp;kcy;&amp;icy;&amp;jcy; &amp;Tcy;&amp;yacy;&amp;zhcy;&amp;iocy;&amp;lcy;&amp;ycy;&amp;jcy; &amp;tcy;&amp;acy;&amp;ncy;&amp;kcy; PzKpfw VI Tiger 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5750442" y="6488668"/>
            <a:ext cx="3393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Немецкий Тяжёлый танк  Тигр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0971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170191465" descr="&amp;Scy;&amp;ocy;&amp;vcy;&amp;iecy;&amp;tcy;&amp;scy;&amp;kcy;&amp;icy;&amp;jcy; &amp;lcy;&amp;iocy;&amp;gcy;&amp;kcy;&amp;icy;&amp;jcy; &amp;tcy;&amp;acy;&amp;ncy;&amp;kcy; &amp;Tcy;-2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26"/>
            <a:ext cx="9144000" cy="684177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220379" y="6488668"/>
            <a:ext cx="2923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Советский лёгкий танк Т-26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182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1941-1945.at.ua/_ph/8/684973005.jpg?14307715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3781" y="-675455"/>
            <a:ext cx="10147782" cy="765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654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844341148" descr="&amp;Scy;&amp;ocy;&amp;vcy;&amp;iecy;&amp;tcy;&amp;scy;&amp;kcy;&amp;icy;&amp;jcy; &amp;Icy;&amp;scy;&amp;tcy;&amp;rcy;&amp;iecy;&amp;bcy;&amp;icy;&amp;tcy;&amp;iecy;&amp;lcy;&amp;softcy; &amp;Lcy;&amp;acy;-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012160" y="6438923"/>
            <a:ext cx="3131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Советский </a:t>
            </a:r>
            <a:r>
              <a:rPr lang="ru-RU" b="1" dirty="0" smtClean="0"/>
              <a:t>Истребитель Ла-7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28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774144556" descr="&amp;Scy;&amp;ocy;&amp;vcy;&amp;iecy;&amp;tcy;&amp;scy;&amp;kcy;&amp;icy;&amp;jcy; &amp;Scy;&amp;kcy;&amp;ocy;&amp;rcy;&amp;ocy;&amp;scy;&amp;tcy;&amp;ncy;&amp;ocy;&amp;jcy; &amp;bcy;&amp;ocy;&amp;mcy;&amp;bcy;&amp;acy;&amp;rcy;&amp;dcy;&amp;icy;&amp;rcy;&amp;ocy;&amp;vcy;&amp;shchcy;&amp;icy;&amp;kcy; &amp;Scy;&amp;Bcy; (&amp;Acy;&amp;Ncy;&amp;Tcy;-40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185592" y="6488668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Советский Скоростной бомбардировщик СБ (АНТ-40)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488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630473546" descr="&amp;Scy;&amp;ocy;&amp;vcy;&amp;iecy;&amp;tcy;&amp;scy;&amp;kcy;&amp;icy;&amp;jcy; &amp;lcy;&amp;iocy;&amp;gcy;&amp;kcy;&amp;icy;&amp;jcy; &amp;tcy;&amp;acy;&amp;ncy;&amp;kcy; &amp;Tcy;-6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64"/>
            <a:ext cx="9144000" cy="68462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220379" y="6447118"/>
            <a:ext cx="292362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ea typeface="Calibri"/>
                <a:cs typeface="Times New Roman"/>
              </a:rPr>
              <a:t>Советский лёгкий танк Т-60</a:t>
            </a:r>
            <a:endParaRPr lang="ru-RU" sz="105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9932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356562590" descr="&amp;Scy;&amp;ocy;&amp;vcy;&amp;iecy;&amp;tcy;&amp;scy;&amp;kcy;&amp;icy;&amp;jcy; &amp;Icy;&amp;scy;&amp;tcy;&amp;rcy;&amp;iecy;&amp;bcy;&amp;icy;&amp;tcy;&amp;iecy;&amp;lcy;&amp;softcy; &amp;Icy;-16 &amp;tcy;&amp;icy;&amp;pcy; 2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670261" y="6488668"/>
            <a:ext cx="348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Советский Истребитель И-16 тип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728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956196732" descr="&amp;Scy;&amp;ocy;&amp;vcy;&amp;iecy;&amp;tcy;&amp;scy;&amp;kcy;&amp;acy;&amp;yacy; &amp;Scy;&amp;Acy;&amp;Ucy; &amp;Scy;&amp;Ucy;-12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648866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Советская самоходно-артиллерийская установка класса штурмовых орудий СУ-122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96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122420478" descr="&amp;Scy;&amp;ocy;&amp;vcy;&amp;iecy;&amp;tcy;&amp;scy;&amp;kcy;&amp;icy;&amp;jcy; &amp;mcy;&amp;acy;&amp;lcy;&amp;ycy;&amp;jcy; &amp;pcy;&amp;lcy;&amp;acy;&amp;vcy;&amp;acy;&amp;yucy;&amp;shchcy;&amp;icy;&amp;jcy; &amp;tcy;&amp;acy;&amp;ncy;&amp;kcy; &amp;Tcy;-3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963625" y="6488668"/>
            <a:ext cx="4180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Советский малый плавающий танк Т-38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847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927"/>
            <a:ext cx="41044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Бронетранспортёр – сделан из брони!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Пехота всегда была главной силой армии. Недаром её называют «царицей полей». Когда-то эта «царица» передвигалась с места на место, с позиции на позицию пешком. Потому-то и назвали её пехотой. Такое пешее передвижение было медленным и утомительным. А сейчас пехоту усадили в бронетранспортёры, на боевые машины пехоты, и теперь она ездит. Поэтому и называют такие войска </a:t>
            </a:r>
            <a:endParaRPr lang="ru-RU" dirty="0"/>
          </a:p>
          <a:p>
            <a:r>
              <a:rPr lang="ru-RU" dirty="0" smtClean="0"/>
              <a:t>мотострелковыми</a:t>
            </a:r>
            <a:r>
              <a:rPr lang="ru-RU" dirty="0"/>
              <a:t>,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0750" y="4149080"/>
            <a:ext cx="3942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а пехотинцев – </a:t>
            </a:r>
            <a:r>
              <a:rPr lang="ru-RU" dirty="0" err="1">
                <a:solidFill>
                  <a:prstClr val="black"/>
                </a:solidFill>
              </a:rPr>
              <a:t>мотострелками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бронетранспортёре </a:t>
            </a:r>
            <a:r>
              <a:rPr lang="ru-RU" dirty="0" err="1"/>
              <a:t>мотострелкам</a:t>
            </a:r>
            <a:r>
              <a:rPr lang="ru-RU" dirty="0"/>
              <a:t> вражеские пули не страшны – ведь корпус у него сделан из брони. Тяжёлая это машина. Но знаешь, с какой скоростью может ездить бронетранспортёр? Как легковая машина – сто километров в час!</a:t>
            </a:r>
          </a:p>
        </p:txBody>
      </p:sp>
    </p:spTree>
    <p:extLst>
      <p:ext uri="{BB962C8B-B14F-4D97-AF65-F5344CB8AC3E}">
        <p14:creationId xmlns:p14="http://schemas.microsoft.com/office/powerpoint/2010/main" val="695818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265469553" descr="&amp;Scy;&amp;ocy;&amp;vcy;&amp;iecy;&amp;tcy;&amp;scy;&amp;kcy;&amp;icy;&amp;jcy; &amp;Icy;&amp;scy;&amp;tcy;&amp;rcy;&amp;iecy;&amp;bcy;&amp;icy;&amp;tcy;&amp;iecy;&amp;lcy;&amp;softcy; &amp;YAcy;&amp;kcy;-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84" y="0"/>
            <a:ext cx="9159083" cy="68133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27790" y="6488668"/>
            <a:ext cx="3016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Советский Истребитель Як-3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577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135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Военная техника в войне  1941-1945 г.г.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10</cp:revision>
  <dcterms:created xsi:type="dcterms:W3CDTF">2015-05-04T19:40:26Z</dcterms:created>
  <dcterms:modified xsi:type="dcterms:W3CDTF">2022-04-25T18:38:40Z</dcterms:modified>
</cp:coreProperties>
</file>