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59" r:id="rId5"/>
    <p:sldId id="260" r:id="rId6"/>
    <p:sldId id="262" r:id="rId7"/>
    <p:sldId id="257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2932"/>
            <a:ext cx="9144000" cy="695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492896"/>
            <a:ext cx="928436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Презентация по художественно -эстетическому развитию 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В средней группе «</a:t>
            </a:r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Капитошка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Тема:</a:t>
            </a:r>
            <a:r>
              <a:rPr lang="ru-RU" sz="2800" i="1" dirty="0" smtClean="0"/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«Мир соленого теста в творчестве детей».</a:t>
            </a:r>
            <a:endParaRPr lang="ru-RU" sz="2800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50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Домик для котят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7031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Разноцветные домики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0377" y="1773238"/>
            <a:ext cx="3394471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1869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02640"/>
            <a:ext cx="3864429" cy="289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262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3754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00302_17530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27984" y="1844824"/>
            <a:ext cx="3821441" cy="361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200303_07574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855767"/>
            <a:ext cx="33176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77922" y="692696"/>
            <a:ext cx="4427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Работа с родителями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3309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educational-wallpaper-backgrounds-children-background-wallpapersafari-of-educational-wallpaper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Февраль 2020г.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Воспитатели: Козлова Н.В.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Антоненко Ю.С.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420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21300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Вид проекта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2800" i="1" dirty="0"/>
              <a:t>творческий.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По продолжительности</a:t>
            </a:r>
            <a:r>
              <a:rPr lang="ru-RU" sz="2800" i="1" dirty="0"/>
              <a:t>: 2 недели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По количеству участников</a:t>
            </a:r>
            <a:r>
              <a:rPr lang="ru-RU" sz="2800" i="1" dirty="0"/>
              <a:t>:  групповой.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Участники проекта</a:t>
            </a:r>
            <a:r>
              <a:rPr lang="ru-RU" sz="2800" dirty="0"/>
              <a:t>: </a:t>
            </a:r>
            <a:r>
              <a:rPr lang="ru-RU" sz="2800" i="1" dirty="0"/>
              <a:t>воспитанники группы, педагоги, родители воспитанников.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2716023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642953"/>
            <a:ext cx="64087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Цель проекта: создание условий для развития сенсомоторной функции у детей дошкольного возраста через использование технологии </a:t>
            </a:r>
            <a:r>
              <a:rPr lang="ru-RU" sz="1600" dirty="0" err="1"/>
              <a:t>тестопластики</a:t>
            </a:r>
            <a:r>
              <a:rPr lang="ru-RU" sz="1600" dirty="0"/>
              <a:t>.</a:t>
            </a:r>
          </a:p>
          <a:p>
            <a:r>
              <a:rPr lang="ru-RU" sz="1600" b="1" i="1" dirty="0"/>
              <a:t>Задачи</a:t>
            </a:r>
            <a:r>
              <a:rPr lang="ru-RU" sz="1600" i="1" dirty="0"/>
              <a:t>:</a:t>
            </a:r>
            <a:r>
              <a:rPr lang="ru-RU" sz="1600" dirty="0"/>
              <a:t> </a:t>
            </a:r>
          </a:p>
          <a:p>
            <a:r>
              <a:rPr lang="ru-RU" sz="1600" dirty="0"/>
              <a:t>- </a:t>
            </a:r>
            <a:r>
              <a:rPr lang="ru-RU" sz="1600" b="1" dirty="0"/>
              <a:t>Обучающие</a:t>
            </a:r>
            <a:r>
              <a:rPr lang="ru-RU" sz="1600" dirty="0"/>
              <a:t>:</a:t>
            </a:r>
          </a:p>
          <a:p>
            <a:r>
              <a:rPr lang="ru-RU" sz="1600" dirty="0"/>
              <a:t>- познакомить детей с историей возникновения </a:t>
            </a:r>
            <a:r>
              <a:rPr lang="ru-RU" sz="1600" dirty="0" err="1"/>
              <a:t>тестопластики</a:t>
            </a:r>
            <a:r>
              <a:rPr lang="ru-RU" sz="1600" dirty="0"/>
              <a:t> и её возможностями.</a:t>
            </a:r>
          </a:p>
          <a:p>
            <a:r>
              <a:rPr lang="ru-RU" sz="1600" dirty="0"/>
              <a:t>- научить владеть различными материалами и инструментами.</a:t>
            </a:r>
          </a:p>
          <a:p>
            <a:r>
              <a:rPr lang="ru-RU" sz="1600" b="1" dirty="0"/>
              <a:t>Технические</a:t>
            </a:r>
            <a:r>
              <a:rPr lang="ru-RU" sz="1600" dirty="0"/>
              <a:t>:</a:t>
            </a:r>
          </a:p>
          <a:p>
            <a:r>
              <a:rPr lang="ru-RU" sz="1600" dirty="0"/>
              <a:t>-    Научить лепить всей кистью и пальцами, делать мелкие детали пальчиком и </a:t>
            </a:r>
            <a:r>
              <a:rPr lang="ru-RU" sz="1600" dirty="0" err="1"/>
              <a:t>прищипыванием</a:t>
            </a:r>
            <a:r>
              <a:rPr lang="ru-RU" sz="1600" dirty="0"/>
              <a:t>.</a:t>
            </a:r>
          </a:p>
          <a:p>
            <a:r>
              <a:rPr lang="ru-RU" sz="1600" dirty="0"/>
              <a:t>-   Развивать координацию движения рук.</a:t>
            </a:r>
          </a:p>
          <a:p>
            <a:r>
              <a:rPr lang="ru-RU" sz="1600" b="1" dirty="0"/>
              <a:t>Развивающие</a:t>
            </a:r>
            <a:r>
              <a:rPr lang="ru-RU" sz="1600" dirty="0"/>
              <a:t>:</a:t>
            </a:r>
          </a:p>
          <a:p>
            <a:r>
              <a:rPr lang="ru-RU" sz="1600" dirty="0"/>
              <a:t>-  Развивать мелкую моторику рук, речь, наблюдательность и  эстетический вкус, образное и логическое мышление</a:t>
            </a:r>
          </a:p>
          <a:p>
            <a:r>
              <a:rPr lang="ru-RU" sz="1600" dirty="0"/>
              <a:t>-   Расширять кругозор и словарный запас.</a:t>
            </a:r>
          </a:p>
          <a:p>
            <a:r>
              <a:rPr lang="ru-RU" sz="1600" b="1" dirty="0"/>
              <a:t>Воспитательные:</a:t>
            </a:r>
          </a:p>
          <a:p>
            <a:r>
              <a:rPr lang="ru-RU" sz="1600" dirty="0"/>
              <a:t>- Воспитывать трудолюбие, терпение, аккуратность, стремление  доводить начатое дело до конца.</a:t>
            </a:r>
          </a:p>
          <a:p>
            <a:r>
              <a:rPr lang="ru-RU" sz="1600" dirty="0"/>
              <a:t>-  Воспитывать  умение общаться   со сверстниками и работать в коллективе</a:t>
            </a:r>
          </a:p>
        </p:txBody>
      </p:sp>
    </p:spTree>
    <p:extLst>
      <p:ext uri="{BB962C8B-B14F-4D97-AF65-F5344CB8AC3E}">
        <p14:creationId xmlns:p14="http://schemas.microsoft.com/office/powerpoint/2010/main" xmlns="" val="375676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7903" y="9679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Все мы знаем, что дети с удовольствием познают окружающий мир, Познавая красоту окружающего мира, ребенок испытывает положительные эмоции, на основе которых и возникает более глубокие чувства: радость, восхищение,  восторг.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57903" y="27327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Лепка – самый осязаемый вид художественного творчества. Ребенок не только видит то, что создал, но и трогает, и по мере необходимости, изменяет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9330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Сухомлинский В.А. говорил</a:t>
            </a:r>
            <a:r>
              <a:rPr lang="ru-RU" dirty="0" smtClean="0"/>
              <a:t>:  «</a:t>
            </a:r>
            <a:r>
              <a:rPr lang="ru-RU" dirty="0"/>
              <a:t>Истоки способностей и дарования детей - на кончиках их пальцев. От пальцев, образно говоря, идут тончайшие нити - ручейки, которые питают источник творческой мысли. Другими словами, чем больше мастерства в детской руке, тем умнее ребенок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87112"/>
            <a:ext cx="2959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</a:rPr>
              <a:t>Актуальность проекта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3306311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311" y="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88984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Работа по </a:t>
            </a:r>
            <a:r>
              <a:rPr lang="ru-RU" dirty="0" err="1"/>
              <a:t>тестопластике</a:t>
            </a:r>
            <a:r>
              <a:rPr lang="ru-RU" dirty="0"/>
              <a:t> комплексно воздействует на развитие ребенка, кроме общепринятого мнения о развитии мелкой моторики можно говорить и о том, что лепка из соленого теста способствует развитию творчества дошкольников:</a:t>
            </a:r>
          </a:p>
          <a:p>
            <a:r>
              <a:rPr lang="ru-RU" dirty="0"/>
              <a:t> - повышает сенсорную чувствительность, то есть способствует тонкому восприятию формы, фактуры, цвета, веса, пластики;</a:t>
            </a:r>
          </a:p>
          <a:p>
            <a:r>
              <a:rPr lang="ru-RU" dirty="0"/>
              <a:t> - развивает воображение, пространственное мышление, общую ручную умелость, мелкую моторику;</a:t>
            </a:r>
          </a:p>
          <a:p>
            <a:r>
              <a:rPr lang="ru-RU" dirty="0"/>
              <a:t> - синхронизирует работу обеих рук;</a:t>
            </a:r>
          </a:p>
          <a:p>
            <a:r>
              <a:rPr lang="ru-RU" dirty="0"/>
              <a:t> - формирует умение планировать свою работу по реализации замысла, предвидеть результат и достигать его. При необходимости вносить коррективы в первоначальный замысел;</a:t>
            </a:r>
          </a:p>
        </p:txBody>
      </p:sp>
    </p:spTree>
    <p:extLst>
      <p:ext uri="{BB962C8B-B14F-4D97-AF65-F5344CB8AC3E}">
        <p14:creationId xmlns:p14="http://schemas.microsoft.com/office/powerpoint/2010/main" xmlns="" val="3078545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Месим тесто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160015" y="2260656"/>
            <a:ext cx="4931474" cy="352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1244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educational-wallpaper-backgrounds-children-background-wallpapersafari-of-educational-wallpaper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Лепка «Какие разные кошки»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2544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educational-wallpaper-backgrounds-children-background-wallpapersafari-of-educational-wallpaper-background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Тигр, леопард и домашняя кошка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4003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depositphotos_13686092-stock-photo-the-framing-for-misc-us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7220"/>
            <a:ext cx="9251504" cy="719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8585" y="2350265"/>
            <a:ext cx="4035829" cy="302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35318"/>
            <a:ext cx="3960440" cy="297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45691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262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Месим тесто</vt:lpstr>
      <vt:lpstr>Лепка «Какие разные кошки»</vt:lpstr>
      <vt:lpstr>Тигр, леопард и домашняя кошка</vt:lpstr>
      <vt:lpstr>Слайд 9</vt:lpstr>
      <vt:lpstr>Домик для котят</vt:lpstr>
      <vt:lpstr>Разноцветные домики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Наталья</cp:lastModifiedBy>
  <cp:revision>15</cp:revision>
  <dcterms:created xsi:type="dcterms:W3CDTF">2020-01-22T02:26:55Z</dcterms:created>
  <dcterms:modified xsi:type="dcterms:W3CDTF">2022-04-25T14:20:36Z</dcterms:modified>
</cp:coreProperties>
</file>